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8" r:id="rId4"/>
    <p:sldId id="265" r:id="rId5"/>
    <p:sldId id="266" r:id="rId6"/>
    <p:sldId id="264" r:id="rId7"/>
    <p:sldId id="267" r:id="rId8"/>
    <p:sldId id="263" r:id="rId9"/>
    <p:sldId id="269" r:id="rId10"/>
    <p:sldId id="272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8B37"/>
    <a:srgbClr val="91B949"/>
    <a:srgbClr val="1F3D16"/>
    <a:srgbClr val="CFE3AC"/>
    <a:srgbClr val="BFD98F"/>
    <a:srgbClr val="1E3D16"/>
    <a:srgbClr val="0B1708"/>
    <a:srgbClr val="294F42"/>
    <a:srgbClr val="737373"/>
    <a:srgbClr val="F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B90563-748C-8080-C29E-83BDFCDC79BB}" v="71" dt="2024-02-22T21:04:37.908"/>
    <p1510:client id="{1C53B1CE-120D-941B-D223-3D8909C3646E}" v="1103" dt="2024-02-23T18:09:43.772"/>
    <p1510:client id="{34F8111A-C290-4BC1-BB76-882A1FBA48C0}" v="29" dt="2024-02-22T20:50:42.353"/>
    <p1510:client id="{91E5AE1F-D5B2-D6EE-9099-4DD17FE43A48}" v="283" dt="2024-02-23T19:06:51.792"/>
    <p1510:client id="{ABEFD8FC-8A65-54C7-3287-96A93CEAA61F}" v="3" dt="2024-02-23T18:10:56.432"/>
    <p1510:client id="{D538014A-6FF2-2F89-6DCD-39FD506ED9C3}" v="4" dt="2024-02-23T18:12:20.001"/>
    <p1510:client id="{D9B0369A-1E03-AC5D-8BA7-3450C216A63E}" v="5" dt="2024-02-23T18:10:34.5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dy, Ella" userId="S::elgrady@clarku.edu::bf4bd405-085a-4f98-976c-e55d07826945" providerId="AD" clId="Web-{91E5AE1F-D5B2-D6EE-9099-4DD17FE43A48}"/>
    <pc:docChg chg="addSld delSld modSld sldOrd">
      <pc:chgData name="Grady, Ella" userId="S::elgrady@clarku.edu::bf4bd405-085a-4f98-976c-e55d07826945" providerId="AD" clId="Web-{91E5AE1F-D5B2-D6EE-9099-4DD17FE43A48}" dt="2024-02-23T19:06:51.792" v="249" actId="1076"/>
      <pc:docMkLst>
        <pc:docMk/>
      </pc:docMkLst>
      <pc:sldChg chg="modSp">
        <pc:chgData name="Grady, Ella" userId="S::elgrady@clarku.edu::bf4bd405-085a-4f98-976c-e55d07826945" providerId="AD" clId="Web-{91E5AE1F-D5B2-D6EE-9099-4DD17FE43A48}" dt="2024-02-23T18:15:27.106" v="0" actId="14100"/>
        <pc:sldMkLst>
          <pc:docMk/>
          <pc:sldMk cId="3871687727" sldId="261"/>
        </pc:sldMkLst>
        <pc:picChg chg="mod">
          <ac:chgData name="Grady, Ella" userId="S::elgrady@clarku.edu::bf4bd405-085a-4f98-976c-e55d07826945" providerId="AD" clId="Web-{91E5AE1F-D5B2-D6EE-9099-4DD17FE43A48}" dt="2024-02-23T18:15:27.106" v="0" actId="14100"/>
          <ac:picMkLst>
            <pc:docMk/>
            <pc:sldMk cId="3871687727" sldId="261"/>
            <ac:picMk id="8" creationId="{71988F49-39EA-7452-44A0-46DF032B6619}"/>
          </ac:picMkLst>
        </pc:picChg>
      </pc:sldChg>
      <pc:sldChg chg="modSp">
        <pc:chgData name="Grady, Ella" userId="S::elgrady@clarku.edu::bf4bd405-085a-4f98-976c-e55d07826945" providerId="AD" clId="Web-{91E5AE1F-D5B2-D6EE-9099-4DD17FE43A48}" dt="2024-02-23T18:17:06.451" v="3" actId="1076"/>
        <pc:sldMkLst>
          <pc:docMk/>
          <pc:sldMk cId="3357423429" sldId="265"/>
        </pc:sldMkLst>
        <pc:picChg chg="mod">
          <ac:chgData name="Grady, Ella" userId="S::elgrady@clarku.edu::bf4bd405-085a-4f98-976c-e55d07826945" providerId="AD" clId="Web-{91E5AE1F-D5B2-D6EE-9099-4DD17FE43A48}" dt="2024-02-23T18:17:06.451" v="3" actId="1076"/>
          <ac:picMkLst>
            <pc:docMk/>
            <pc:sldMk cId="3357423429" sldId="265"/>
            <ac:picMk id="3" creationId="{E2B27C68-1455-E591-C492-2F2038486CE9}"/>
          </ac:picMkLst>
        </pc:picChg>
      </pc:sldChg>
      <pc:sldChg chg="modSp">
        <pc:chgData name="Grady, Ella" userId="S::elgrady@clarku.edu::bf4bd405-085a-4f98-976c-e55d07826945" providerId="AD" clId="Web-{91E5AE1F-D5B2-D6EE-9099-4DD17FE43A48}" dt="2024-02-23T18:16:41.310" v="1" actId="1076"/>
        <pc:sldMkLst>
          <pc:docMk/>
          <pc:sldMk cId="2430015668" sldId="266"/>
        </pc:sldMkLst>
        <pc:picChg chg="mod">
          <ac:chgData name="Grady, Ella" userId="S::elgrady@clarku.edu::bf4bd405-085a-4f98-976c-e55d07826945" providerId="AD" clId="Web-{91E5AE1F-D5B2-D6EE-9099-4DD17FE43A48}" dt="2024-02-23T18:16:41.310" v="1" actId="1076"/>
          <ac:picMkLst>
            <pc:docMk/>
            <pc:sldMk cId="2430015668" sldId="266"/>
            <ac:picMk id="3" creationId="{25C43073-C5AF-7FE7-EE34-54004468CACC}"/>
          </ac:picMkLst>
        </pc:picChg>
      </pc:sldChg>
      <pc:sldChg chg="modSp">
        <pc:chgData name="Grady, Ella" userId="S::elgrady@clarku.edu::bf4bd405-085a-4f98-976c-e55d07826945" providerId="AD" clId="Web-{91E5AE1F-D5B2-D6EE-9099-4DD17FE43A48}" dt="2024-02-23T18:46:48.696" v="6"/>
        <pc:sldMkLst>
          <pc:docMk/>
          <pc:sldMk cId="1609512308" sldId="267"/>
        </pc:sldMkLst>
        <pc:picChg chg="mod">
          <ac:chgData name="Grady, Ella" userId="S::elgrady@clarku.edu::bf4bd405-085a-4f98-976c-e55d07826945" providerId="AD" clId="Web-{91E5AE1F-D5B2-D6EE-9099-4DD17FE43A48}" dt="2024-02-23T18:46:48.696" v="6"/>
          <ac:picMkLst>
            <pc:docMk/>
            <pc:sldMk cId="1609512308" sldId="267"/>
            <ac:picMk id="4" creationId="{1464D310-37CB-8A3A-9DC1-22DFD411CD23}"/>
          </ac:picMkLst>
        </pc:picChg>
      </pc:sldChg>
      <pc:sldChg chg="addSp delSp modSp new del">
        <pc:chgData name="Grady, Ella" userId="S::elgrady@clarku.edu::bf4bd405-085a-4f98-976c-e55d07826945" providerId="AD" clId="Web-{91E5AE1F-D5B2-D6EE-9099-4DD17FE43A48}" dt="2024-02-23T19:06:39.416" v="247"/>
        <pc:sldMkLst>
          <pc:docMk/>
          <pc:sldMk cId="4045951920" sldId="271"/>
        </pc:sldMkLst>
        <pc:spChg chg="del">
          <ac:chgData name="Grady, Ella" userId="S::elgrady@clarku.edu::bf4bd405-085a-4f98-976c-e55d07826945" providerId="AD" clId="Web-{91E5AE1F-D5B2-D6EE-9099-4DD17FE43A48}" dt="2024-02-23T18:52:24.455" v="8"/>
          <ac:spMkLst>
            <pc:docMk/>
            <pc:sldMk cId="4045951920" sldId="271"/>
            <ac:spMk id="3" creationId="{F459947B-8E92-5E46-1ACE-1F71ABFE6BC2}"/>
          </ac:spMkLst>
        </pc:spChg>
        <pc:picChg chg="add mod ord">
          <ac:chgData name="Grady, Ella" userId="S::elgrady@clarku.edu::bf4bd405-085a-4f98-976c-e55d07826945" providerId="AD" clId="Web-{91E5AE1F-D5B2-D6EE-9099-4DD17FE43A48}" dt="2024-02-23T18:52:38.081" v="10" actId="14100"/>
          <ac:picMkLst>
            <pc:docMk/>
            <pc:sldMk cId="4045951920" sldId="271"/>
            <ac:picMk id="4" creationId="{EB7E0B72-8895-7018-E02D-97DF87B090ED}"/>
          </ac:picMkLst>
        </pc:picChg>
      </pc:sldChg>
      <pc:sldChg chg="addSp delSp modSp add ord replId">
        <pc:chgData name="Grady, Ella" userId="S::elgrady@clarku.edu::bf4bd405-085a-4f98-976c-e55d07826945" providerId="AD" clId="Web-{91E5AE1F-D5B2-D6EE-9099-4DD17FE43A48}" dt="2024-02-23T19:06:51.792" v="249" actId="1076"/>
        <pc:sldMkLst>
          <pc:docMk/>
          <pc:sldMk cId="3959419710" sldId="272"/>
        </pc:sldMkLst>
        <pc:spChg chg="mod">
          <ac:chgData name="Grady, Ella" userId="S::elgrady@clarku.edu::bf4bd405-085a-4f98-976c-e55d07826945" providerId="AD" clId="Web-{91E5AE1F-D5B2-D6EE-9099-4DD17FE43A48}" dt="2024-02-23T19:05:56.478" v="242" actId="1076"/>
          <ac:spMkLst>
            <pc:docMk/>
            <pc:sldMk cId="3959419710" sldId="272"/>
            <ac:spMk id="2" creationId="{72CE58BC-EDE5-1893-1E63-3BCEBB791BBA}"/>
          </ac:spMkLst>
        </pc:spChg>
        <pc:spChg chg="add del">
          <ac:chgData name="Grady, Ella" userId="S::elgrady@clarku.edu::bf4bd405-085a-4f98-976c-e55d07826945" providerId="AD" clId="Web-{91E5AE1F-D5B2-D6EE-9099-4DD17FE43A48}" dt="2024-02-23T18:55:28.585" v="31"/>
          <ac:spMkLst>
            <pc:docMk/>
            <pc:sldMk cId="3959419710" sldId="272"/>
            <ac:spMk id="3" creationId="{269016E8-667D-5F82-FF5E-498B6B932703}"/>
          </ac:spMkLst>
        </pc:spChg>
        <pc:spChg chg="add del">
          <ac:chgData name="Grady, Ella" userId="S::elgrady@clarku.edu::bf4bd405-085a-4f98-976c-e55d07826945" providerId="AD" clId="Web-{91E5AE1F-D5B2-D6EE-9099-4DD17FE43A48}" dt="2024-02-23T18:55:42.117" v="37"/>
          <ac:spMkLst>
            <pc:docMk/>
            <pc:sldMk cId="3959419710" sldId="272"/>
            <ac:spMk id="4" creationId="{224B584C-92DF-0971-8B72-59F0EC4AAEAE}"/>
          </ac:spMkLst>
        </pc:spChg>
        <pc:spChg chg="mod">
          <ac:chgData name="Grady, Ella" userId="S::elgrady@clarku.edu::bf4bd405-085a-4f98-976c-e55d07826945" providerId="AD" clId="Web-{91E5AE1F-D5B2-D6EE-9099-4DD17FE43A48}" dt="2024-02-23T19:06:00.274" v="243" actId="1076"/>
          <ac:spMkLst>
            <pc:docMk/>
            <pc:sldMk cId="3959419710" sldId="272"/>
            <ac:spMk id="9" creationId="{F9BA9F33-630A-CE4B-C316-3CEB0C62BE55}"/>
          </ac:spMkLst>
        </pc:spChg>
        <pc:spChg chg="mod topLvl">
          <ac:chgData name="Grady, Ella" userId="S::elgrady@clarku.edu::bf4bd405-085a-4f98-976c-e55d07826945" providerId="AD" clId="Web-{91E5AE1F-D5B2-D6EE-9099-4DD17FE43A48}" dt="2024-02-23T18:58:19.293" v="69" actId="14100"/>
          <ac:spMkLst>
            <pc:docMk/>
            <pc:sldMk cId="3959419710" sldId="272"/>
            <ac:spMk id="11" creationId="{FEC2DDDA-A45A-8AC4-DCEE-A82A74E22DC0}"/>
          </ac:spMkLst>
        </pc:spChg>
        <pc:spChg chg="mod topLvl">
          <ac:chgData name="Grady, Ella" userId="S::elgrady@clarku.edu::bf4bd405-085a-4f98-976c-e55d07826945" providerId="AD" clId="Web-{91E5AE1F-D5B2-D6EE-9099-4DD17FE43A48}" dt="2024-02-23T18:59:42.733" v="79" actId="1076"/>
          <ac:spMkLst>
            <pc:docMk/>
            <pc:sldMk cId="3959419710" sldId="272"/>
            <ac:spMk id="13" creationId="{6157F1D3-E86D-50B7-4531-7A753003408B}"/>
          </ac:spMkLst>
        </pc:spChg>
        <pc:spChg chg="mod topLvl">
          <ac:chgData name="Grady, Ella" userId="S::elgrady@clarku.edu::bf4bd405-085a-4f98-976c-e55d07826945" providerId="AD" clId="Web-{91E5AE1F-D5B2-D6EE-9099-4DD17FE43A48}" dt="2024-02-23T18:55:30.601" v="33"/>
          <ac:spMkLst>
            <pc:docMk/>
            <pc:sldMk cId="3959419710" sldId="272"/>
            <ac:spMk id="15" creationId="{F399A70F-F8CD-4992-9EF5-6CF15472E73F}"/>
          </ac:spMkLst>
        </pc:spChg>
        <pc:spChg chg="mod topLvl">
          <ac:chgData name="Grady, Ella" userId="S::elgrady@clarku.edu::bf4bd405-085a-4f98-976c-e55d07826945" providerId="AD" clId="Web-{91E5AE1F-D5B2-D6EE-9099-4DD17FE43A48}" dt="2024-02-23T18:55:30.601" v="33"/>
          <ac:spMkLst>
            <pc:docMk/>
            <pc:sldMk cId="3959419710" sldId="272"/>
            <ac:spMk id="16" creationId="{48F4FEDC-6D80-458C-A665-075D9B9500FD}"/>
          </ac:spMkLst>
        </pc:spChg>
        <pc:spChg chg="add del">
          <ac:chgData name="Grady, Ella" userId="S::elgrady@clarku.edu::bf4bd405-085a-4f98-976c-e55d07826945" providerId="AD" clId="Web-{91E5AE1F-D5B2-D6EE-9099-4DD17FE43A48}" dt="2024-02-23T19:01:06.907" v="100"/>
          <ac:spMkLst>
            <pc:docMk/>
            <pc:sldMk cId="3959419710" sldId="272"/>
            <ac:spMk id="18" creationId="{3873B707-463F-40B0-8227-E8CC6C67EB25}"/>
          </ac:spMkLst>
        </pc:spChg>
        <pc:spChg chg="add del">
          <ac:chgData name="Grady, Ella" userId="S::elgrady@clarku.edu::bf4bd405-085a-4f98-976c-e55d07826945" providerId="AD" clId="Web-{91E5AE1F-D5B2-D6EE-9099-4DD17FE43A48}" dt="2024-02-23T18:56:34.509" v="46"/>
          <ac:spMkLst>
            <pc:docMk/>
            <pc:sldMk cId="3959419710" sldId="272"/>
            <ac:spMk id="19" creationId="{171BC4C8-6D1C-550D-12ED-77E89C561AF7}"/>
          </ac:spMkLst>
        </pc:spChg>
        <pc:spChg chg="add del">
          <ac:chgData name="Grady, Ella" userId="S::elgrady@clarku.edu::bf4bd405-085a-4f98-976c-e55d07826945" providerId="AD" clId="Web-{91E5AE1F-D5B2-D6EE-9099-4DD17FE43A48}" dt="2024-02-23T18:57:07.713" v="55"/>
          <ac:spMkLst>
            <pc:docMk/>
            <pc:sldMk cId="3959419710" sldId="272"/>
            <ac:spMk id="20" creationId="{C13237C8-E62C-4F0D-A318-BD6FB6C2D138}"/>
          </ac:spMkLst>
        </pc:spChg>
        <pc:spChg chg="add mod">
          <ac:chgData name="Grady, Ella" userId="S::elgrady@clarku.edu::bf4bd405-085a-4f98-976c-e55d07826945" providerId="AD" clId="Web-{91E5AE1F-D5B2-D6EE-9099-4DD17FE43A48}" dt="2024-02-23T19:02:56.176" v="129" actId="1076"/>
          <ac:spMkLst>
            <pc:docMk/>
            <pc:sldMk cId="3959419710" sldId="272"/>
            <ac:spMk id="21" creationId="{5871B3CA-743B-4702-138B-CCAFDD709809}"/>
          </ac:spMkLst>
        </pc:spChg>
        <pc:spChg chg="mod topLvl">
          <ac:chgData name="Grady, Ella" userId="S::elgrady@clarku.edu::bf4bd405-085a-4f98-976c-e55d07826945" providerId="AD" clId="Web-{91E5AE1F-D5B2-D6EE-9099-4DD17FE43A48}" dt="2024-02-23T19:00:21.187" v="87" actId="1076"/>
          <ac:spMkLst>
            <pc:docMk/>
            <pc:sldMk cId="3959419710" sldId="272"/>
            <ac:spMk id="23" creationId="{0269B759-AAAF-30F0-A908-626DBD97E1CE}"/>
          </ac:spMkLst>
        </pc:spChg>
        <pc:spChg chg="mod topLvl">
          <ac:chgData name="Grady, Ella" userId="S::elgrady@clarku.edu::bf4bd405-085a-4f98-976c-e55d07826945" providerId="AD" clId="Web-{91E5AE1F-D5B2-D6EE-9099-4DD17FE43A48}" dt="2024-02-23T19:00:21.203" v="88" actId="1076"/>
          <ac:spMkLst>
            <pc:docMk/>
            <pc:sldMk cId="3959419710" sldId="272"/>
            <ac:spMk id="24" creationId="{C56DFED0-93ED-5F3D-CAA2-987B6A7F0A7C}"/>
          </ac:spMkLst>
        </pc:spChg>
        <pc:spChg chg="add del">
          <ac:chgData name="Grady, Ella" userId="S::elgrady@clarku.edu::bf4bd405-085a-4f98-976c-e55d07826945" providerId="AD" clId="Web-{91E5AE1F-D5B2-D6EE-9099-4DD17FE43A48}" dt="2024-02-23T19:01:04.657" v="99"/>
          <ac:spMkLst>
            <pc:docMk/>
            <pc:sldMk cId="3959419710" sldId="272"/>
            <ac:spMk id="26" creationId="{3873B707-463F-40B0-8227-E8CC6C67EB25}"/>
          </ac:spMkLst>
        </pc:spChg>
        <pc:spChg chg="add del">
          <ac:chgData name="Grady, Ella" userId="S::elgrady@clarku.edu::bf4bd405-085a-4f98-976c-e55d07826945" providerId="AD" clId="Web-{91E5AE1F-D5B2-D6EE-9099-4DD17FE43A48}" dt="2024-02-23T19:01:18.142" v="102"/>
          <ac:spMkLst>
            <pc:docMk/>
            <pc:sldMk cId="3959419710" sldId="272"/>
            <ac:spMk id="27" creationId="{475F0C2E-B775-B13E-100F-ABE6CBA78FE1}"/>
          </ac:spMkLst>
        </pc:spChg>
        <pc:spChg chg="add mod">
          <ac:chgData name="Grady, Ella" userId="S::elgrady@clarku.edu::bf4bd405-085a-4f98-976c-e55d07826945" providerId="AD" clId="Web-{91E5AE1F-D5B2-D6EE-9099-4DD17FE43A48}" dt="2024-02-23T19:06:31.182" v="246" actId="14100"/>
          <ac:spMkLst>
            <pc:docMk/>
            <pc:sldMk cId="3959419710" sldId="272"/>
            <ac:spMk id="29" creationId="{C1D93EA3-F87E-9745-40BC-DCFFF89312C5}"/>
          </ac:spMkLst>
        </pc:spChg>
        <pc:grpChg chg="add del">
          <ac:chgData name="Grady, Ella" userId="S::elgrady@clarku.edu::bf4bd405-085a-4f98-976c-e55d07826945" providerId="AD" clId="Web-{91E5AE1F-D5B2-D6EE-9099-4DD17FE43A48}" dt="2024-02-23T18:55:42.117" v="36"/>
          <ac:grpSpMkLst>
            <pc:docMk/>
            <pc:sldMk cId="3959419710" sldId="272"/>
            <ac:grpSpMk id="6" creationId="{1F6D1E8E-DF56-CFCF-2E8C-87DE09CEEC6E}"/>
          </ac:grpSpMkLst>
        </pc:grpChg>
        <pc:grpChg chg="add del">
          <ac:chgData name="Grady, Ella" userId="S::elgrady@clarku.edu::bf4bd405-085a-4f98-976c-e55d07826945" providerId="AD" clId="Web-{91E5AE1F-D5B2-D6EE-9099-4DD17FE43A48}" dt="2024-02-23T18:55:56.617" v="39"/>
          <ac:grpSpMkLst>
            <pc:docMk/>
            <pc:sldMk cId="3959419710" sldId="272"/>
            <ac:grpSpMk id="10" creationId="{62B35DB3-39BD-51E4-23B0-7BFB7794B0AF}"/>
          </ac:grpSpMkLst>
        </pc:grpChg>
        <pc:grpChg chg="add del">
          <ac:chgData name="Grady, Ella" userId="S::elgrady@clarku.edu::bf4bd405-085a-4f98-976c-e55d07826945" providerId="AD" clId="Web-{91E5AE1F-D5B2-D6EE-9099-4DD17FE43A48}" dt="2024-02-23T18:55:30.601" v="33"/>
          <ac:grpSpMkLst>
            <pc:docMk/>
            <pc:sldMk cId="3959419710" sldId="272"/>
            <ac:grpSpMk id="14" creationId="{1DE889C7-FAD6-4397-98E2-05D503484459}"/>
          </ac:grpSpMkLst>
        </pc:grpChg>
        <pc:grpChg chg="add del mod">
          <ac:chgData name="Grady, Ella" userId="S::elgrady@clarku.edu::bf4bd405-085a-4f98-976c-e55d07826945" providerId="AD" clId="Web-{91E5AE1F-D5B2-D6EE-9099-4DD17FE43A48}" dt="2024-02-23T18:59:57.812" v="84"/>
          <ac:grpSpMkLst>
            <pc:docMk/>
            <pc:sldMk cId="3959419710" sldId="272"/>
            <ac:grpSpMk id="17" creationId="{C88EA3D4-3708-1B33-43D7-8F46B9F79AD5}"/>
          </ac:grpSpMkLst>
        </pc:grpChg>
        <pc:grpChg chg="add del">
          <ac:chgData name="Grady, Ella" userId="S::elgrady@clarku.edu::bf4bd405-085a-4f98-976c-e55d07826945" providerId="AD" clId="Web-{91E5AE1F-D5B2-D6EE-9099-4DD17FE43A48}" dt="2024-02-23T19:00:16.078" v="86"/>
          <ac:grpSpMkLst>
            <pc:docMk/>
            <pc:sldMk cId="3959419710" sldId="272"/>
            <ac:grpSpMk id="22" creationId="{A6C8F8B5-75E9-3764-F03C-59A1E5182A09}"/>
          </ac:grpSpMkLst>
        </pc:grpChg>
        <pc:grpChg chg="add mod">
          <ac:chgData name="Grady, Ella" userId="S::elgrady@clarku.edu::bf4bd405-085a-4f98-976c-e55d07826945" providerId="AD" clId="Web-{91E5AE1F-D5B2-D6EE-9099-4DD17FE43A48}" dt="2024-02-23T19:00:43.750" v="94" actId="1076"/>
          <ac:grpSpMkLst>
            <pc:docMk/>
            <pc:sldMk cId="3959419710" sldId="272"/>
            <ac:grpSpMk id="25" creationId="{D2E9E949-11C7-4C48-CA29-8259ABF09169}"/>
          </ac:grpSpMkLst>
        </pc:grpChg>
        <pc:picChg chg="del">
          <ac:chgData name="Grady, Ella" userId="S::elgrady@clarku.edu::bf4bd405-085a-4f98-976c-e55d07826945" providerId="AD" clId="Web-{91E5AE1F-D5B2-D6EE-9099-4DD17FE43A48}" dt="2024-02-23T18:53:10.800" v="13"/>
          <ac:picMkLst>
            <pc:docMk/>
            <pc:sldMk cId="3959419710" sldId="272"/>
            <ac:picMk id="5" creationId="{275011C5-F3F3-D6DB-0641-A3DFC74C38E5}"/>
          </ac:picMkLst>
        </pc:picChg>
        <pc:picChg chg="add mod">
          <ac:chgData name="Grady, Ella" userId="S::elgrady@clarku.edu::bf4bd405-085a-4f98-976c-e55d07826945" providerId="AD" clId="Web-{91E5AE1F-D5B2-D6EE-9099-4DD17FE43A48}" dt="2024-02-23T19:06:51.792" v="249" actId="1076"/>
          <ac:picMkLst>
            <pc:docMk/>
            <pc:sldMk cId="3959419710" sldId="272"/>
            <ac:picMk id="31" creationId="{C7063240-1A36-4B66-0DC2-BBA71D1D086D}"/>
          </ac:picMkLst>
        </pc:picChg>
        <pc:cxnChg chg="add del mod">
          <ac:chgData name="Grady, Ella" userId="S::elgrady@clarku.edu::bf4bd405-085a-4f98-976c-e55d07826945" providerId="AD" clId="Web-{91E5AE1F-D5B2-D6EE-9099-4DD17FE43A48}" dt="2024-02-23T19:02:07.190" v="114"/>
          <ac:cxnSpMkLst>
            <pc:docMk/>
            <pc:sldMk cId="3959419710" sldId="272"/>
            <ac:cxnSpMk id="28" creationId="{611C67BB-A702-707F-04B5-F4133250C960}"/>
          </ac:cxnSpMkLst>
        </pc:cxnChg>
      </pc:sldChg>
    </pc:docChg>
  </pc:docChgLst>
  <pc:docChgLst>
    <pc:chgData name="Grady, Ella" userId="S::elgrady@clarku.edu::bf4bd405-085a-4f98-976c-e55d07826945" providerId="AD" clId="Web-{D9B0369A-1E03-AC5D-8BA7-3450C216A63E}"/>
    <pc:docChg chg="modSld">
      <pc:chgData name="Grady, Ella" userId="S::elgrady@clarku.edu::bf4bd405-085a-4f98-976c-e55d07826945" providerId="AD" clId="Web-{D9B0369A-1E03-AC5D-8BA7-3450C216A63E}" dt="2024-02-23T18:10:34.555" v="4" actId="14100"/>
      <pc:docMkLst>
        <pc:docMk/>
      </pc:docMkLst>
      <pc:sldChg chg="modSp">
        <pc:chgData name="Grady, Ella" userId="S::elgrady@clarku.edu::bf4bd405-085a-4f98-976c-e55d07826945" providerId="AD" clId="Web-{D9B0369A-1E03-AC5D-8BA7-3450C216A63E}" dt="2024-02-23T18:10:34.555" v="4" actId="14100"/>
        <pc:sldMkLst>
          <pc:docMk/>
          <pc:sldMk cId="3871687727" sldId="261"/>
        </pc:sldMkLst>
        <pc:picChg chg="mod">
          <ac:chgData name="Grady, Ella" userId="S::elgrady@clarku.edu::bf4bd405-085a-4f98-976c-e55d07826945" providerId="AD" clId="Web-{D9B0369A-1E03-AC5D-8BA7-3450C216A63E}" dt="2024-02-23T18:10:34.555" v="4" actId="14100"/>
          <ac:picMkLst>
            <pc:docMk/>
            <pc:sldMk cId="3871687727" sldId="261"/>
            <ac:picMk id="8" creationId="{71988F49-39EA-7452-44A0-46DF032B6619}"/>
          </ac:picMkLst>
        </pc:picChg>
      </pc:sldChg>
    </pc:docChg>
  </pc:docChgLst>
  <pc:docChgLst>
    <pc:chgData name="Grady, Ella" userId="S::elgrady@clarku.edu::bf4bd405-085a-4f98-976c-e55d07826945" providerId="AD" clId="Web-{0BB90563-748C-8080-C29E-83BDFCDC79BB}"/>
    <pc:docChg chg="mod modSld addMainMaster delMainMaster modMainMaster setSldSz">
      <pc:chgData name="Grady, Ella" userId="S::elgrady@clarku.edu::bf4bd405-085a-4f98-976c-e55d07826945" providerId="AD" clId="Web-{0BB90563-748C-8080-C29E-83BDFCDC79BB}" dt="2024-02-22T21:04:37.908" v="68" actId="1076"/>
      <pc:docMkLst>
        <pc:docMk/>
      </pc:docMkLst>
      <pc:sldChg chg="modSp mod modClrScheme chgLayout">
        <pc:chgData name="Grady, Ella" userId="S::elgrady@clarku.edu::bf4bd405-085a-4f98-976c-e55d07826945" providerId="AD" clId="Web-{0BB90563-748C-8080-C29E-83BDFCDC79BB}" dt="2024-02-22T20:54:46.673" v="15"/>
        <pc:sldMkLst>
          <pc:docMk/>
          <pc:sldMk cId="3871687727" sldId="261"/>
        </pc:sldMkLst>
        <pc:spChg chg="mod ord">
          <ac:chgData name="Grady, Ella" userId="S::elgrady@clarku.edu::bf4bd405-085a-4f98-976c-e55d07826945" providerId="AD" clId="Web-{0BB90563-748C-8080-C29E-83BDFCDC79BB}" dt="2024-02-22T20:54:46.673" v="14"/>
          <ac:spMkLst>
            <pc:docMk/>
            <pc:sldMk cId="3871687727" sldId="261"/>
            <ac:spMk id="2" creationId="{9C827EBC-5EF3-0AC4-553D-E68A359F21CF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3871687727" sldId="261"/>
            <ac:spMk id="9" creationId="{492F3A9A-5E1C-F849-F361-053B023E5F81}"/>
          </ac:spMkLst>
        </pc:spChg>
        <pc:picChg chg="mod ord">
          <ac:chgData name="Grady, Ella" userId="S::elgrady@clarku.edu::bf4bd405-085a-4f98-976c-e55d07826945" providerId="AD" clId="Web-{0BB90563-748C-8080-C29E-83BDFCDC79BB}" dt="2024-02-22T20:54:46.673" v="15"/>
          <ac:picMkLst>
            <pc:docMk/>
            <pc:sldMk cId="3871687727" sldId="261"/>
            <ac:picMk id="4" creationId="{8EC4950F-AF07-1FCA-3688-300A3FAF527A}"/>
          </ac:picMkLst>
        </pc:picChg>
        <pc:picChg chg="mod">
          <ac:chgData name="Grady, Ella" userId="S::elgrady@clarku.edu::bf4bd405-085a-4f98-976c-e55d07826945" providerId="AD" clId="Web-{0BB90563-748C-8080-C29E-83BDFCDC79BB}" dt="2024-02-22T20:54:46.673" v="15"/>
          <ac:picMkLst>
            <pc:docMk/>
            <pc:sldMk cId="3871687727" sldId="261"/>
            <ac:picMk id="5" creationId="{81CBBB40-ABB7-2098-3FD6-8403844421F1}"/>
          </ac:picMkLst>
        </pc:picChg>
        <pc:picChg chg="mod">
          <ac:chgData name="Grady, Ella" userId="S::elgrady@clarku.edu::bf4bd405-085a-4f98-976c-e55d07826945" providerId="AD" clId="Web-{0BB90563-748C-8080-C29E-83BDFCDC79BB}" dt="2024-02-22T20:54:46.673" v="15"/>
          <ac:picMkLst>
            <pc:docMk/>
            <pc:sldMk cId="3871687727" sldId="261"/>
            <ac:picMk id="6" creationId="{E740282B-6AA0-A58C-CF70-42CAE9B44DD4}"/>
          </ac:picMkLst>
        </pc:picChg>
        <pc:picChg chg="mod">
          <ac:chgData name="Grady, Ella" userId="S::elgrady@clarku.edu::bf4bd405-085a-4f98-976c-e55d07826945" providerId="AD" clId="Web-{0BB90563-748C-8080-C29E-83BDFCDC79BB}" dt="2024-02-22T20:54:46.673" v="15"/>
          <ac:picMkLst>
            <pc:docMk/>
            <pc:sldMk cId="3871687727" sldId="261"/>
            <ac:picMk id="7" creationId="{385437F2-659F-05C6-61DC-D7113CAA14B2}"/>
          </ac:picMkLst>
        </pc:picChg>
        <pc:picChg chg="mod">
          <ac:chgData name="Grady, Ella" userId="S::elgrady@clarku.edu::bf4bd405-085a-4f98-976c-e55d07826945" providerId="AD" clId="Web-{0BB90563-748C-8080-C29E-83BDFCDC79BB}" dt="2024-02-22T20:54:46.673" v="15"/>
          <ac:picMkLst>
            <pc:docMk/>
            <pc:sldMk cId="3871687727" sldId="261"/>
            <ac:picMk id="8" creationId="{71988F49-39EA-7452-44A0-46DF032B6619}"/>
          </ac:picMkLst>
        </pc:picChg>
      </pc:sldChg>
      <pc:sldChg chg="modSp mod modClrScheme chgLayout">
        <pc:chgData name="Grady, Ella" userId="S::elgrady@clarku.edu::bf4bd405-085a-4f98-976c-e55d07826945" providerId="AD" clId="Web-{0BB90563-748C-8080-C29E-83BDFCDC79BB}" dt="2024-02-22T20:54:46.673" v="15"/>
        <pc:sldMkLst>
          <pc:docMk/>
          <pc:sldMk cId="1181073630" sldId="262"/>
        </pc:sldMkLst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1181073630" sldId="262"/>
            <ac:spMk id="10" creationId="{42A4FC2C-047E-45A5-965D-8E1E3BF09BC6}"/>
          </ac:spMkLst>
        </pc:spChg>
        <pc:picChg chg="mod ord">
          <ac:chgData name="Grady, Ella" userId="S::elgrady@clarku.edu::bf4bd405-085a-4f98-976c-e55d07826945" providerId="AD" clId="Web-{0BB90563-748C-8080-C29E-83BDFCDC79BB}" dt="2024-02-22T20:54:46.673" v="15"/>
          <ac:picMkLst>
            <pc:docMk/>
            <pc:sldMk cId="1181073630" sldId="262"/>
            <ac:picMk id="5" creationId="{034E20D0-453F-C54B-F0AF-EADC18366A68}"/>
          </ac:picMkLst>
        </pc:picChg>
      </pc:sldChg>
      <pc:sldChg chg="modSp mod modClrScheme chgLayout">
        <pc:chgData name="Grady, Ella" userId="S::elgrady@clarku.edu::bf4bd405-085a-4f98-976c-e55d07826945" providerId="AD" clId="Web-{0BB90563-748C-8080-C29E-83BDFCDC79BB}" dt="2024-02-22T20:55:13.080" v="18" actId="1076"/>
        <pc:sldMkLst>
          <pc:docMk/>
          <pc:sldMk cId="2641397981" sldId="263"/>
        </pc:sldMkLst>
        <pc:picChg chg="mod ord">
          <ac:chgData name="Grady, Ella" userId="S::elgrady@clarku.edu::bf4bd405-085a-4f98-976c-e55d07826945" providerId="AD" clId="Web-{0BB90563-748C-8080-C29E-83BDFCDC79BB}" dt="2024-02-22T20:55:13.080" v="18" actId="1076"/>
          <ac:picMkLst>
            <pc:docMk/>
            <pc:sldMk cId="2641397981" sldId="263"/>
            <ac:picMk id="5" creationId="{275011C5-F3F3-D6DB-0641-A3DFC74C38E5}"/>
          </ac:picMkLst>
        </pc:picChg>
      </pc:sldChg>
      <pc:sldChg chg="addSp delSp modSp mod modClrScheme chgLayout">
        <pc:chgData name="Grady, Ella" userId="S::elgrady@clarku.edu::bf4bd405-085a-4f98-976c-e55d07826945" providerId="AD" clId="Web-{0BB90563-748C-8080-C29E-83BDFCDC79BB}" dt="2024-02-22T20:54:46.673" v="15"/>
        <pc:sldMkLst>
          <pc:docMk/>
          <pc:sldMk cId="1550631970" sldId="264"/>
        </pc:sldMkLst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1550631970" sldId="264"/>
            <ac:spMk id="11" creationId="{80CCAACE-815D-4A79-875A-B7EFC28F7D2B}"/>
          </ac:spMkLst>
        </pc:spChg>
        <pc:picChg chg="add mod modCrop">
          <ac:chgData name="Grady, Ella" userId="S::elgrady@clarku.edu::bf4bd405-085a-4f98-976c-e55d07826945" providerId="AD" clId="Web-{0BB90563-748C-8080-C29E-83BDFCDC79BB}" dt="2024-02-22T20:54:46.673" v="15"/>
          <ac:picMkLst>
            <pc:docMk/>
            <pc:sldMk cId="1550631970" sldId="264"/>
            <ac:picMk id="2" creationId="{19F8613A-0AB4-CE27-34E4-0BE0A9822C9A}"/>
          </ac:picMkLst>
        </pc:picChg>
        <pc:picChg chg="mod ord">
          <ac:chgData name="Grady, Ella" userId="S::elgrady@clarku.edu::bf4bd405-085a-4f98-976c-e55d07826945" providerId="AD" clId="Web-{0BB90563-748C-8080-C29E-83BDFCDC79BB}" dt="2024-02-22T20:54:46.673" v="15"/>
          <ac:picMkLst>
            <pc:docMk/>
            <pc:sldMk cId="1550631970" sldId="264"/>
            <ac:picMk id="5" creationId="{BAE78307-667F-D740-CC4B-E704CBC859CB}"/>
          </ac:picMkLst>
        </pc:picChg>
        <pc:picChg chg="del mod">
          <ac:chgData name="Grady, Ella" userId="S::elgrady@clarku.edu::bf4bd405-085a-4f98-976c-e55d07826945" providerId="AD" clId="Web-{0BB90563-748C-8080-C29E-83BDFCDC79BB}" dt="2024-02-22T20:52:28.778" v="7"/>
          <ac:picMkLst>
            <pc:docMk/>
            <pc:sldMk cId="1550631970" sldId="264"/>
            <ac:picMk id="15" creationId="{8FE51460-7162-D6F6-ADD5-48C44E3DB020}"/>
          </ac:picMkLst>
        </pc:picChg>
      </pc:sldChg>
      <pc:sldChg chg="addSp delSp modSp mod setBg modClrScheme chgLayout">
        <pc:chgData name="Grady, Ella" userId="S::elgrady@clarku.edu::bf4bd405-085a-4f98-976c-e55d07826945" providerId="AD" clId="Web-{0BB90563-748C-8080-C29E-83BDFCDC79BB}" dt="2024-02-22T20:59:05.946" v="45" actId="1076"/>
        <pc:sldMkLst>
          <pc:docMk/>
          <pc:sldMk cId="3357423429" sldId="265"/>
        </pc:sldMkLst>
        <pc:spChg chg="del mod">
          <ac:chgData name="Grady, Ella" userId="S::elgrady@clarku.edu::bf4bd405-085a-4f98-976c-e55d07826945" providerId="AD" clId="Web-{0BB90563-748C-8080-C29E-83BDFCDC79BB}" dt="2024-02-22T20:55:45.487" v="24"/>
          <ac:spMkLst>
            <pc:docMk/>
            <pc:sldMk cId="3357423429" sldId="265"/>
            <ac:spMk id="21" creationId="{F3060C83-F051-4F0E-ABAD-AA0DFC48B218}"/>
          </ac:spMkLst>
        </pc:spChg>
        <pc:spChg chg="add del mod">
          <ac:chgData name="Grady, Ella" userId="S::elgrady@clarku.edu::bf4bd405-085a-4f98-976c-e55d07826945" providerId="AD" clId="Web-{0BB90563-748C-8080-C29E-83BDFCDC79BB}" dt="2024-02-22T20:56:28.566" v="34"/>
          <ac:spMkLst>
            <pc:docMk/>
            <pc:sldMk cId="3357423429" sldId="265"/>
            <ac:spMk id="26" creationId="{83C98ABE-055B-441F-B07E-44F97F083C39}"/>
          </ac:spMkLst>
        </pc:spChg>
        <pc:spChg chg="add del mod">
          <ac:chgData name="Grady, Ella" userId="S::elgrady@clarku.edu::bf4bd405-085a-4f98-976c-e55d07826945" providerId="AD" clId="Web-{0BB90563-748C-8080-C29E-83BDFCDC79BB}" dt="2024-02-22T20:56:23.253" v="33"/>
          <ac:spMkLst>
            <pc:docMk/>
            <pc:sldMk cId="3357423429" sldId="265"/>
            <ac:spMk id="28" creationId="{29FDB030-9B49-4CED-8CCD-4D99382388AC}"/>
          </ac:spMkLst>
        </pc:spChg>
        <pc:spChg chg="add del mod">
          <ac:chgData name="Grady, Ella" userId="S::elgrady@clarku.edu::bf4bd405-085a-4f98-976c-e55d07826945" providerId="AD" clId="Web-{0BB90563-748C-8080-C29E-83BDFCDC79BB}" dt="2024-02-22T20:56:12.831" v="28"/>
          <ac:spMkLst>
            <pc:docMk/>
            <pc:sldMk cId="3357423429" sldId="265"/>
            <ac:spMk id="30" creationId="{3783CA14-24A1-485C-8B30-D6A5D87987AD}"/>
          </ac:spMkLst>
        </pc:spChg>
        <pc:spChg chg="add del mod">
          <ac:chgData name="Grady, Ella" userId="S::elgrady@clarku.edu::bf4bd405-085a-4f98-976c-e55d07826945" providerId="AD" clId="Web-{0BB90563-748C-8080-C29E-83BDFCDC79BB}" dt="2024-02-22T20:56:14.847" v="29"/>
          <ac:spMkLst>
            <pc:docMk/>
            <pc:sldMk cId="3357423429" sldId="265"/>
            <ac:spMk id="32" creationId="{9A97C86A-04D6-40F7-AE84-31AB43E6A846}"/>
          </ac:spMkLst>
        </pc:spChg>
        <pc:spChg chg="add del mod">
          <ac:chgData name="Grady, Ella" userId="S::elgrady@clarku.edu::bf4bd405-085a-4f98-976c-e55d07826945" providerId="AD" clId="Web-{0BB90563-748C-8080-C29E-83BDFCDC79BB}" dt="2024-02-22T20:56:21.503" v="32"/>
          <ac:spMkLst>
            <pc:docMk/>
            <pc:sldMk cId="3357423429" sldId="265"/>
            <ac:spMk id="34" creationId="{FF9F2414-84E8-453E-B1F3-389FDE8192D9}"/>
          </ac:spMkLst>
        </pc:spChg>
        <pc:spChg chg="add del mod">
          <ac:chgData name="Grady, Ella" userId="S::elgrady@clarku.edu::bf4bd405-085a-4f98-976c-e55d07826945" providerId="AD" clId="Web-{0BB90563-748C-8080-C29E-83BDFCDC79BB}" dt="2024-02-22T20:56:20.566" v="31"/>
          <ac:spMkLst>
            <pc:docMk/>
            <pc:sldMk cId="3357423429" sldId="265"/>
            <ac:spMk id="36" creationId="{3ECA69A1-7536-43AC-85EF-C7106179F5ED}"/>
          </ac:spMkLst>
        </pc:spChg>
        <pc:spChg chg="add del">
          <ac:chgData name="Grady, Ella" userId="S::elgrady@clarku.edu::bf4bd405-085a-4f98-976c-e55d07826945" providerId="AD" clId="Web-{0BB90563-748C-8080-C29E-83BDFCDC79BB}" dt="2024-02-22T20:56:01.487" v="26"/>
          <ac:spMkLst>
            <pc:docMk/>
            <pc:sldMk cId="3357423429" sldId="265"/>
            <ac:spMk id="40" creationId="{3EC0EE6A-D332-CEE3-D0FB-15CB5CEBC9D4}"/>
          </ac:spMkLst>
        </pc:spChg>
        <pc:picChg chg="add mod">
          <ac:chgData name="Grady, Ella" userId="S::elgrady@clarku.edu::bf4bd405-085a-4f98-976c-e55d07826945" providerId="AD" clId="Web-{0BB90563-748C-8080-C29E-83BDFCDC79BB}" dt="2024-02-22T20:59:02.617" v="44" actId="1076"/>
          <ac:picMkLst>
            <pc:docMk/>
            <pc:sldMk cId="3357423429" sldId="265"/>
            <ac:picMk id="2" creationId="{ED725D63-9BC3-B405-BE1B-FC8D841A3461}"/>
          </ac:picMkLst>
        </pc:picChg>
        <pc:picChg chg="add mod">
          <ac:chgData name="Grady, Ella" userId="S::elgrady@clarku.edu::bf4bd405-085a-4f98-976c-e55d07826945" providerId="AD" clId="Web-{0BB90563-748C-8080-C29E-83BDFCDC79BB}" dt="2024-02-22T20:59:05.946" v="45" actId="1076"/>
          <ac:picMkLst>
            <pc:docMk/>
            <pc:sldMk cId="3357423429" sldId="265"/>
            <ac:picMk id="3" creationId="{E2B27C68-1455-E591-C492-2F2038486CE9}"/>
          </ac:picMkLst>
        </pc:picChg>
        <pc:picChg chg="mod ord">
          <ac:chgData name="Grady, Ella" userId="S::elgrady@clarku.edu::bf4bd405-085a-4f98-976c-e55d07826945" providerId="AD" clId="Web-{0BB90563-748C-8080-C29E-83BDFCDC79BB}" dt="2024-02-22T20:56:41.301" v="35" actId="1076"/>
          <ac:picMkLst>
            <pc:docMk/>
            <pc:sldMk cId="3357423429" sldId="265"/>
            <ac:picMk id="19" creationId="{123A4E17-C684-FF6C-FC96-3FB47271A6FD}"/>
          </ac:picMkLst>
        </pc:picChg>
        <pc:cxnChg chg="add del">
          <ac:chgData name="Grady, Ella" userId="S::elgrady@clarku.edu::bf4bd405-085a-4f98-976c-e55d07826945" providerId="AD" clId="Web-{0BB90563-748C-8080-C29E-83BDFCDC79BB}" dt="2024-02-22T20:56:01.487" v="26"/>
          <ac:cxnSpMkLst>
            <pc:docMk/>
            <pc:sldMk cId="3357423429" sldId="265"/>
            <ac:cxnSpMk id="43" creationId="{249EDD1B-F94D-B4E6-ACAA-566B9A26FDE3}"/>
          </ac:cxnSpMkLst>
        </pc:cxnChg>
      </pc:sldChg>
      <pc:sldChg chg="addSp delSp modSp mod setBg modClrScheme chgLayout">
        <pc:chgData name="Grady, Ella" userId="S::elgrady@clarku.edu::bf4bd405-085a-4f98-976c-e55d07826945" providerId="AD" clId="Web-{0BB90563-748C-8080-C29E-83BDFCDC79BB}" dt="2024-02-22T21:04:37.908" v="68" actId="1076"/>
        <pc:sldMkLst>
          <pc:docMk/>
          <pc:sldMk cId="2430015668" sldId="266"/>
        </pc:sldMkLst>
        <pc:spChg chg="del mod">
          <ac:chgData name="Grady, Ella" userId="S::elgrady@clarku.edu::bf4bd405-085a-4f98-976c-e55d07826945" providerId="AD" clId="Web-{0BB90563-748C-8080-C29E-83BDFCDC79BB}" dt="2024-02-22T20:59:23.384" v="50"/>
          <ac:spMkLst>
            <pc:docMk/>
            <pc:sldMk cId="2430015668" sldId="266"/>
            <ac:spMk id="14" creationId="{86FF76B9-219D-4469-AF87-0236D29032F1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2430015668" sldId="266"/>
            <ac:spMk id="17" creationId="{C05EB894-9410-4B20-95E4-7A25101AB895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2430015668" sldId="266"/>
            <ac:spMk id="18" creationId="{166E38B6-B050-4340-8E8F-3A971DADC031}"/>
          </ac:spMkLst>
        </pc:spChg>
        <pc:spChg chg="del mod">
          <ac:chgData name="Grady, Ella" userId="S::elgrady@clarku.edu::bf4bd405-085a-4f98-976c-e55d07826945" providerId="AD" clId="Web-{0BB90563-748C-8080-C29E-83BDFCDC79BB}" dt="2024-02-22T20:59:21.352" v="48"/>
          <ac:spMkLst>
            <pc:docMk/>
            <pc:sldMk cId="2430015668" sldId="266"/>
            <ac:spMk id="20" creationId="{2E80C965-DB6D-4F81-9E9E-B027384D0BD6}"/>
          </ac:spMkLst>
        </pc:spChg>
        <pc:spChg chg="del mod">
          <ac:chgData name="Grady, Ella" userId="S::elgrady@clarku.edu::bf4bd405-085a-4f98-976c-e55d07826945" providerId="AD" clId="Web-{0BB90563-748C-8080-C29E-83BDFCDC79BB}" dt="2024-02-22T20:59:20.399" v="47"/>
          <ac:spMkLst>
            <pc:docMk/>
            <pc:sldMk cId="2430015668" sldId="266"/>
            <ac:spMk id="22" creationId="{633C5E46-DAC5-4661-9C87-22B08E2A512F}"/>
          </ac:spMkLst>
        </pc:spChg>
        <pc:grpChg chg="del mod">
          <ac:chgData name="Grady, Ella" userId="S::elgrady@clarku.edu::bf4bd405-085a-4f98-976c-e55d07826945" providerId="AD" clId="Web-{0BB90563-748C-8080-C29E-83BDFCDC79BB}" dt="2024-02-22T20:59:23.384" v="49"/>
          <ac:grpSpMkLst>
            <pc:docMk/>
            <pc:sldMk cId="2430015668" sldId="266"/>
            <ac:grpSpMk id="16" creationId="{DB88BD78-87E1-424D-B479-C37D8E41B12E}"/>
          </ac:grpSpMkLst>
        </pc:grpChg>
        <pc:picChg chg="add del mod">
          <ac:chgData name="Grady, Ella" userId="S::elgrady@clarku.edu::bf4bd405-085a-4f98-976c-e55d07826945" providerId="AD" clId="Web-{0BB90563-748C-8080-C29E-83BDFCDC79BB}" dt="2024-02-22T21:01:40.231" v="55"/>
          <ac:picMkLst>
            <pc:docMk/>
            <pc:sldMk cId="2430015668" sldId="266"/>
            <ac:picMk id="2" creationId="{43879FA1-91B0-A6E8-ECAA-135FA5768F87}"/>
          </ac:picMkLst>
        </pc:picChg>
        <pc:picChg chg="add mod modCrop">
          <ac:chgData name="Grady, Ella" userId="S::elgrady@clarku.edu::bf4bd405-085a-4f98-976c-e55d07826945" providerId="AD" clId="Web-{0BB90563-748C-8080-C29E-83BDFCDC79BB}" dt="2024-02-22T21:02:26.857" v="61" actId="1076"/>
          <ac:picMkLst>
            <pc:docMk/>
            <pc:sldMk cId="2430015668" sldId="266"/>
            <ac:picMk id="3" creationId="{25C43073-C5AF-7FE7-EE34-54004468CACC}"/>
          </ac:picMkLst>
        </pc:picChg>
        <pc:picChg chg="add mod modCrop">
          <ac:chgData name="Grady, Ella" userId="S::elgrady@clarku.edu::bf4bd405-085a-4f98-976c-e55d07826945" providerId="AD" clId="Web-{0BB90563-748C-8080-C29E-83BDFCDC79BB}" dt="2024-02-22T21:04:37.908" v="68" actId="1076"/>
          <ac:picMkLst>
            <pc:docMk/>
            <pc:sldMk cId="2430015668" sldId="266"/>
            <ac:picMk id="4" creationId="{A9577C09-5C96-1BCE-DDF9-946CF03A4B46}"/>
          </ac:picMkLst>
        </pc:picChg>
        <pc:picChg chg="mod ord">
          <ac:chgData name="Grady, Ella" userId="S::elgrady@clarku.edu::bf4bd405-085a-4f98-976c-e55d07826945" providerId="AD" clId="Web-{0BB90563-748C-8080-C29E-83BDFCDC79BB}" dt="2024-02-22T20:59:33.821" v="52" actId="1076"/>
          <ac:picMkLst>
            <pc:docMk/>
            <pc:sldMk cId="2430015668" sldId="266"/>
            <ac:picMk id="9" creationId="{647379CD-88A9-D9F5-74CA-C24464D8DF61}"/>
          </ac:picMkLst>
        </pc:picChg>
      </pc:sldChg>
      <pc:sldChg chg="modSp mod modClrScheme chgLayout">
        <pc:chgData name="Grady, Ella" userId="S::elgrady@clarku.edu::bf4bd405-085a-4f98-976c-e55d07826945" providerId="AD" clId="Web-{0BB90563-748C-8080-C29E-83BDFCDC79BB}" dt="2024-02-22T20:54:46.673" v="15"/>
        <pc:sldMkLst>
          <pc:docMk/>
          <pc:sldMk cId="1609512308" sldId="267"/>
        </pc:sldMkLst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1609512308" sldId="267"/>
            <ac:spMk id="14" creationId="{F3060C83-F051-4F0E-ABAD-AA0DFC48B218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1609512308" sldId="267"/>
            <ac:spMk id="16" creationId="{83C98ABE-055B-441F-B07E-44F97F083C39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1609512308" sldId="267"/>
            <ac:spMk id="18" creationId="{29FDB030-9B49-4CED-8CCD-4D99382388AC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1609512308" sldId="267"/>
            <ac:spMk id="20" creationId="{3783CA14-24A1-485C-8B30-D6A5D87987AD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1609512308" sldId="267"/>
            <ac:spMk id="22" creationId="{9A97C86A-04D6-40F7-AE84-31AB43E6A846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1609512308" sldId="267"/>
            <ac:spMk id="24" creationId="{FF9F2414-84E8-453E-B1F3-389FDE8192D9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1609512308" sldId="267"/>
            <ac:spMk id="26" creationId="{3ECA69A1-7536-43AC-85EF-C7106179F5ED}"/>
          </ac:spMkLst>
        </pc:spChg>
        <pc:picChg chg="mod ord">
          <ac:chgData name="Grady, Ella" userId="S::elgrady@clarku.edu::bf4bd405-085a-4f98-976c-e55d07826945" providerId="AD" clId="Web-{0BB90563-748C-8080-C29E-83BDFCDC79BB}" dt="2024-02-22T20:54:46.673" v="15"/>
          <ac:picMkLst>
            <pc:docMk/>
            <pc:sldMk cId="1609512308" sldId="267"/>
            <ac:picMk id="9" creationId="{CCE922D8-E599-3E22-FE24-49C053FC8CBB}"/>
          </ac:picMkLst>
        </pc:picChg>
      </pc:sldChg>
      <pc:sldChg chg="modSp mod modClrScheme chgLayout">
        <pc:chgData name="Grady, Ella" userId="S::elgrady@clarku.edu::bf4bd405-085a-4f98-976c-e55d07826945" providerId="AD" clId="Web-{0BB90563-748C-8080-C29E-83BDFCDC79BB}" dt="2024-02-22T20:54:46.673" v="14"/>
        <pc:sldMkLst>
          <pc:docMk/>
          <pc:sldMk cId="2269639534" sldId="268"/>
        </pc:sldMkLst>
        <pc:spChg chg="mod ord">
          <ac:chgData name="Grady, Ella" userId="S::elgrady@clarku.edu::bf4bd405-085a-4f98-976c-e55d07826945" providerId="AD" clId="Web-{0BB90563-748C-8080-C29E-83BDFCDC79BB}" dt="2024-02-22T20:54:46.673" v="14"/>
          <ac:spMkLst>
            <pc:docMk/>
            <pc:sldMk cId="2269639534" sldId="268"/>
            <ac:spMk id="2" creationId="{C182489E-627B-679F-95DB-3EB680CE6084}"/>
          </ac:spMkLst>
        </pc:spChg>
        <pc:spChg chg="mod ord">
          <ac:chgData name="Grady, Ella" userId="S::elgrady@clarku.edu::bf4bd405-085a-4f98-976c-e55d07826945" providerId="AD" clId="Web-{0BB90563-748C-8080-C29E-83BDFCDC79BB}" dt="2024-02-22T20:54:46.673" v="14"/>
          <ac:spMkLst>
            <pc:docMk/>
            <pc:sldMk cId="2269639534" sldId="268"/>
            <ac:spMk id="3" creationId="{F6A6D104-2B8A-CAEF-9D05-382D5C7EC5F6}"/>
          </ac:spMkLst>
        </pc:spChg>
      </pc:sldChg>
      <pc:sldChg chg="modSp mod modClrScheme chgLayout">
        <pc:chgData name="Grady, Ella" userId="S::elgrady@clarku.edu::bf4bd405-085a-4f98-976c-e55d07826945" providerId="AD" clId="Web-{0BB90563-748C-8080-C29E-83BDFCDC79BB}" dt="2024-02-22T20:54:46.673" v="14"/>
        <pc:sldMkLst>
          <pc:docMk/>
          <pc:sldMk cId="2535038012" sldId="269"/>
        </pc:sldMkLst>
        <pc:spChg chg="mod ord">
          <ac:chgData name="Grady, Ella" userId="S::elgrady@clarku.edu::bf4bd405-085a-4f98-976c-e55d07826945" providerId="AD" clId="Web-{0BB90563-748C-8080-C29E-83BDFCDC79BB}" dt="2024-02-22T20:54:46.673" v="14"/>
          <ac:spMkLst>
            <pc:docMk/>
            <pc:sldMk cId="2535038012" sldId="269"/>
            <ac:spMk id="2" creationId="{D6C187AF-EC9C-AF87-6AE7-13C5ACC2A286}"/>
          </ac:spMkLst>
        </pc:spChg>
        <pc:spChg chg="mod ord">
          <ac:chgData name="Grady, Ella" userId="S::elgrady@clarku.edu::bf4bd405-085a-4f98-976c-e55d07826945" providerId="AD" clId="Web-{0BB90563-748C-8080-C29E-83BDFCDC79BB}" dt="2024-02-22T20:54:46.673" v="14"/>
          <ac:spMkLst>
            <pc:docMk/>
            <pc:sldMk cId="2535038012" sldId="269"/>
            <ac:spMk id="3" creationId="{BD68FD2C-4741-E88C-59A8-1D2F9F1F8BB6}"/>
          </ac:spMkLst>
        </pc:spChg>
      </pc:sldChg>
      <pc:sldChg chg="modSp mod modClrScheme chgLayout">
        <pc:chgData name="Grady, Ella" userId="S::elgrady@clarku.edu::bf4bd405-085a-4f98-976c-e55d07826945" providerId="AD" clId="Web-{0BB90563-748C-8080-C29E-83BDFCDC79BB}" dt="2024-02-22T20:54:46.673" v="15"/>
        <pc:sldMkLst>
          <pc:docMk/>
          <pc:sldMk cId="3148754600" sldId="270"/>
        </pc:sldMkLst>
        <pc:spChg chg="mod ord">
          <ac:chgData name="Grady, Ella" userId="S::elgrady@clarku.edu::bf4bd405-085a-4f98-976c-e55d07826945" providerId="AD" clId="Web-{0BB90563-748C-8080-C29E-83BDFCDC79BB}" dt="2024-02-22T20:54:46.673" v="14"/>
          <ac:spMkLst>
            <pc:docMk/>
            <pc:sldMk cId="3148754600" sldId="270"/>
            <ac:spMk id="2" creationId="{EC1E6352-4636-681D-3CFD-ECFEB961F672}"/>
          </ac:spMkLst>
        </pc:spChg>
        <pc:spChg chg="mod or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k cId="3148754600" sldId="270"/>
            <ac:spMk id="3" creationId="{5E1B8A06-5D42-15E5-6C58-A6BF6D6F2B28}"/>
          </ac:spMkLst>
        </pc:spChg>
      </pc:sldChg>
      <pc:sldMasterChg chg="modSp add del addSldLayout delSldLayout modSldLayout">
        <pc:chgData name="Grady, Ella" userId="S::elgrady@clarku.edu::bf4bd405-085a-4f98-976c-e55d07826945" providerId="AD" clId="Web-{0BB90563-748C-8080-C29E-83BDFCDC79BB}" dt="2024-02-22T20:54:46.673" v="15"/>
        <pc:sldMasterMkLst>
          <pc:docMk/>
          <pc:sldMasterMk cId="203292926" sldId="2147483648"/>
        </pc:sldMasterMkLst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asterMk cId="203292926" sldId="2147483648"/>
            <ac:spMk id="2" creationId="{C317D07A-61FD-4B06-16BF-FA48B7D0480C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asterMk cId="203292926" sldId="2147483648"/>
            <ac:spMk id="3" creationId="{9331FDE7-F297-67CC-58DB-E10FAB2AF605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asterMk cId="203292926" sldId="2147483648"/>
            <ac:spMk id="4" creationId="{872887FB-5AC9-21C6-8382-84D5706BAB0F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asterMk cId="203292926" sldId="2147483648"/>
            <ac:spMk id="5" creationId="{BFC55DD0-6704-1331-B383-A2679DED59D1}"/>
          </ac:spMkLst>
        </pc:spChg>
        <pc:spChg chg="mod">
          <ac:chgData name="Grady, Ella" userId="S::elgrady@clarku.edu::bf4bd405-085a-4f98-976c-e55d07826945" providerId="AD" clId="Web-{0BB90563-748C-8080-C29E-83BDFCDC79BB}" dt="2024-02-22T20:54:46.673" v="15"/>
          <ac:spMkLst>
            <pc:docMk/>
            <pc:sldMasterMk cId="203292926" sldId="2147483648"/>
            <ac:spMk id="6" creationId="{54005187-D48A-C675-52E1-B5DB5C671387}"/>
          </ac:spMkLst>
        </pc:spChg>
        <pc:sldLayoutChg chg="modSp add del">
          <pc:chgData name="Grady, Ella" userId="S::elgrady@clarku.edu::bf4bd405-085a-4f98-976c-e55d07826945" providerId="AD" clId="Web-{0BB90563-748C-8080-C29E-83BDFCDC79BB}" dt="2024-02-22T20:54:46.673" v="15"/>
          <pc:sldLayoutMkLst>
            <pc:docMk/>
            <pc:sldMasterMk cId="203292926" sldId="2147483648"/>
            <pc:sldLayoutMk cId="2542541676" sldId="2147483649"/>
          </pc:sldLayoutMkLst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2542541676" sldId="2147483649"/>
              <ac:spMk id="2" creationId="{A18BC497-F8AB-3D40-EE0A-E69F59C2D359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2542541676" sldId="2147483649"/>
              <ac:spMk id="3" creationId="{05B084EA-F517-40FB-07A5-EFF388CC19CE}"/>
            </ac:spMkLst>
          </pc:spChg>
        </pc:sldLayoutChg>
        <pc:sldLayoutChg chg="add del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203292926" sldId="2147483648"/>
            <pc:sldLayoutMk cId="2747342803" sldId="2147483650"/>
          </pc:sldLayoutMkLst>
        </pc:sldLayoutChg>
        <pc:sldLayoutChg chg="modSp add del">
          <pc:chgData name="Grady, Ella" userId="S::elgrady@clarku.edu::bf4bd405-085a-4f98-976c-e55d07826945" providerId="AD" clId="Web-{0BB90563-748C-8080-C29E-83BDFCDC79BB}" dt="2024-02-22T20:54:46.673" v="15"/>
          <pc:sldLayoutMkLst>
            <pc:docMk/>
            <pc:sldMasterMk cId="203292926" sldId="2147483648"/>
            <pc:sldLayoutMk cId="1799742715" sldId="2147483651"/>
          </pc:sldLayoutMkLst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1799742715" sldId="2147483651"/>
              <ac:spMk id="2" creationId="{4CDA14D3-60A8-8E51-5343-C911D079AD2A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1799742715" sldId="2147483651"/>
              <ac:spMk id="3" creationId="{F28809C2-20A9-0B70-0DD5-D3B20C1CAC27}"/>
            </ac:spMkLst>
          </pc:spChg>
        </pc:sldLayoutChg>
        <pc:sldLayoutChg chg="modSp add del">
          <pc:chgData name="Grady, Ella" userId="S::elgrady@clarku.edu::bf4bd405-085a-4f98-976c-e55d07826945" providerId="AD" clId="Web-{0BB90563-748C-8080-C29E-83BDFCDC79BB}" dt="2024-02-22T20:54:46.673" v="15"/>
          <pc:sldLayoutMkLst>
            <pc:docMk/>
            <pc:sldMasterMk cId="203292926" sldId="2147483648"/>
            <pc:sldLayoutMk cId="3382221931" sldId="2147483652"/>
          </pc:sldLayoutMkLst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3382221931" sldId="2147483652"/>
              <ac:spMk id="3" creationId="{A4BC97B1-05C0-3BD0-5B00-EBAB97505D68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3382221931" sldId="2147483652"/>
              <ac:spMk id="4" creationId="{09EF1ABE-331F-1EAC-9C16-AB4374C0216A}"/>
            </ac:spMkLst>
          </pc:spChg>
        </pc:sldLayoutChg>
        <pc:sldLayoutChg chg="modSp add del">
          <pc:chgData name="Grady, Ella" userId="S::elgrady@clarku.edu::bf4bd405-085a-4f98-976c-e55d07826945" providerId="AD" clId="Web-{0BB90563-748C-8080-C29E-83BDFCDC79BB}" dt="2024-02-22T20:54:46.673" v="15"/>
          <pc:sldLayoutMkLst>
            <pc:docMk/>
            <pc:sldMasterMk cId="203292926" sldId="2147483648"/>
            <pc:sldLayoutMk cId="1428456436" sldId="2147483653"/>
          </pc:sldLayoutMkLst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1428456436" sldId="2147483653"/>
              <ac:spMk id="2" creationId="{58A96D17-BD7B-F269-E8FE-DD5B7A51F0EC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1428456436" sldId="2147483653"/>
              <ac:spMk id="3" creationId="{C73B7224-3E3A-F84B-E720-902F3ACF3D1C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1428456436" sldId="2147483653"/>
              <ac:spMk id="4" creationId="{6E745D1E-B00D-3C9E-2CDB-771F1D020A46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1428456436" sldId="2147483653"/>
              <ac:spMk id="5" creationId="{2C9C8C72-7110-AA32-02B7-E3B605712751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1428456436" sldId="2147483653"/>
              <ac:spMk id="6" creationId="{975CB569-8201-9424-DB0C-141B0F260CA3}"/>
            </ac:spMkLst>
          </pc:spChg>
        </pc:sldLayoutChg>
        <pc:sldLayoutChg chg="add del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203292926" sldId="2147483648"/>
            <pc:sldLayoutMk cId="623162143" sldId="2147483654"/>
          </pc:sldLayoutMkLst>
        </pc:sldLayoutChg>
        <pc:sldLayoutChg chg="add del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203292926" sldId="2147483648"/>
            <pc:sldLayoutMk cId="173765100" sldId="2147483655"/>
          </pc:sldLayoutMkLst>
        </pc:sldLayoutChg>
        <pc:sldLayoutChg chg="modSp add del">
          <pc:chgData name="Grady, Ella" userId="S::elgrady@clarku.edu::bf4bd405-085a-4f98-976c-e55d07826945" providerId="AD" clId="Web-{0BB90563-748C-8080-C29E-83BDFCDC79BB}" dt="2024-02-22T20:54:46.673" v="15"/>
          <pc:sldLayoutMkLst>
            <pc:docMk/>
            <pc:sldMasterMk cId="203292926" sldId="2147483648"/>
            <pc:sldLayoutMk cId="527492331" sldId="2147483656"/>
          </pc:sldLayoutMkLst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527492331" sldId="2147483656"/>
              <ac:spMk id="2" creationId="{D65BEF21-2B5A-8E99-20AC-F45952F97322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527492331" sldId="2147483656"/>
              <ac:spMk id="3" creationId="{31C84E44-78E6-B011-A595-79A3ADEB964D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527492331" sldId="2147483656"/>
              <ac:spMk id="4" creationId="{CE5E5215-9AB3-2DB5-0EE2-10ADEF2D9877}"/>
            </ac:spMkLst>
          </pc:spChg>
        </pc:sldLayoutChg>
        <pc:sldLayoutChg chg="modSp add del">
          <pc:chgData name="Grady, Ella" userId="S::elgrady@clarku.edu::bf4bd405-085a-4f98-976c-e55d07826945" providerId="AD" clId="Web-{0BB90563-748C-8080-C29E-83BDFCDC79BB}" dt="2024-02-22T20:54:46.673" v="15"/>
          <pc:sldLayoutMkLst>
            <pc:docMk/>
            <pc:sldMasterMk cId="203292926" sldId="2147483648"/>
            <pc:sldLayoutMk cId="4156350260" sldId="2147483657"/>
          </pc:sldLayoutMkLst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4156350260" sldId="2147483657"/>
              <ac:spMk id="2" creationId="{A03EA42C-3443-E171-E202-872123519C85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4156350260" sldId="2147483657"/>
              <ac:spMk id="3" creationId="{C821654C-DFB8-6ED6-3BDB-227526BE90EF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4156350260" sldId="2147483657"/>
              <ac:spMk id="4" creationId="{BABF1C9D-03E5-2AB3-13EB-E10F1A60C101}"/>
            </ac:spMkLst>
          </pc:spChg>
        </pc:sldLayoutChg>
        <pc:sldLayoutChg chg="add del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203292926" sldId="2147483648"/>
            <pc:sldLayoutMk cId="306087950" sldId="2147483658"/>
          </pc:sldLayoutMkLst>
        </pc:sldLayoutChg>
        <pc:sldLayoutChg chg="modSp add del">
          <pc:chgData name="Grady, Ella" userId="S::elgrady@clarku.edu::bf4bd405-085a-4f98-976c-e55d07826945" providerId="AD" clId="Web-{0BB90563-748C-8080-C29E-83BDFCDC79BB}" dt="2024-02-22T20:54:46.673" v="15"/>
          <pc:sldLayoutMkLst>
            <pc:docMk/>
            <pc:sldMasterMk cId="203292926" sldId="2147483648"/>
            <pc:sldLayoutMk cId="1375446951" sldId="2147483659"/>
          </pc:sldLayoutMkLst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1375446951" sldId="2147483659"/>
              <ac:spMk id="2" creationId="{975B9BBB-BBCA-FAF9-76FB-543BEAF22A7E}"/>
            </ac:spMkLst>
          </pc:spChg>
          <pc:spChg chg="mod">
            <ac:chgData name="Grady, Ella" userId="S::elgrady@clarku.edu::bf4bd405-085a-4f98-976c-e55d07826945" providerId="AD" clId="Web-{0BB90563-748C-8080-C29E-83BDFCDC79BB}" dt="2024-02-22T20:54:46.673" v="15"/>
            <ac:spMkLst>
              <pc:docMk/>
              <pc:sldMasterMk cId="203292926" sldId="2147483648"/>
              <pc:sldLayoutMk cId="1375446951" sldId="2147483659"/>
              <ac:spMk id="3" creationId="{12C1227F-719B-075A-E8F9-7AEAE09CDC3A}"/>
            </ac:spMkLst>
          </pc:spChg>
        </pc:sldLayoutChg>
      </pc:sldMasterChg>
      <pc:sldMasterChg chg="add del addSldLayout delSldLayout modSldLayout">
        <pc:chgData name="Grady, Ella" userId="S::elgrady@clarku.edu::bf4bd405-085a-4f98-976c-e55d07826945" providerId="AD" clId="Web-{0BB90563-748C-8080-C29E-83BDFCDC79BB}" dt="2024-02-22T20:54:46.673" v="14"/>
        <pc:sldMasterMkLst>
          <pc:docMk/>
          <pc:sldMasterMk cId="3514774076" sldId="2147483660"/>
        </pc:sldMasterMkLst>
        <pc:sldLayoutChg chg="add del mod replId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3514774076" sldId="2147483660"/>
            <pc:sldLayoutMk cId="845005355" sldId="2147483661"/>
          </pc:sldLayoutMkLst>
        </pc:sldLayoutChg>
        <pc:sldLayoutChg chg="add del mod replId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3514774076" sldId="2147483660"/>
            <pc:sldLayoutMk cId="480975183" sldId="2147483662"/>
          </pc:sldLayoutMkLst>
        </pc:sldLayoutChg>
        <pc:sldLayoutChg chg="add del mod replId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3514774076" sldId="2147483660"/>
            <pc:sldLayoutMk cId="2576034584" sldId="2147483663"/>
          </pc:sldLayoutMkLst>
        </pc:sldLayoutChg>
        <pc:sldLayoutChg chg="add del mod replId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3514774076" sldId="2147483660"/>
            <pc:sldLayoutMk cId="3035857541" sldId="2147483664"/>
          </pc:sldLayoutMkLst>
        </pc:sldLayoutChg>
        <pc:sldLayoutChg chg="add del mod replId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3514774076" sldId="2147483660"/>
            <pc:sldLayoutMk cId="2110789740" sldId="2147483665"/>
          </pc:sldLayoutMkLst>
        </pc:sldLayoutChg>
        <pc:sldLayoutChg chg="add del mod replId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3514774076" sldId="2147483660"/>
            <pc:sldLayoutMk cId="3087248278" sldId="2147483666"/>
          </pc:sldLayoutMkLst>
        </pc:sldLayoutChg>
        <pc:sldLayoutChg chg="add del mod replId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3514774076" sldId="2147483660"/>
            <pc:sldLayoutMk cId="3033480397" sldId="2147483667"/>
          </pc:sldLayoutMkLst>
        </pc:sldLayoutChg>
        <pc:sldLayoutChg chg="add del mod replId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3514774076" sldId="2147483660"/>
            <pc:sldLayoutMk cId="345965138" sldId="2147483668"/>
          </pc:sldLayoutMkLst>
        </pc:sldLayoutChg>
        <pc:sldLayoutChg chg="add del mod replId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3514774076" sldId="2147483660"/>
            <pc:sldLayoutMk cId="3087499216" sldId="2147483669"/>
          </pc:sldLayoutMkLst>
        </pc:sldLayoutChg>
        <pc:sldLayoutChg chg="add del mod replId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3514774076" sldId="2147483660"/>
            <pc:sldLayoutMk cId="719124938" sldId="2147483670"/>
          </pc:sldLayoutMkLst>
        </pc:sldLayoutChg>
        <pc:sldLayoutChg chg="add del mod replId">
          <pc:chgData name="Grady, Ella" userId="S::elgrady@clarku.edu::bf4bd405-085a-4f98-976c-e55d07826945" providerId="AD" clId="Web-{0BB90563-748C-8080-C29E-83BDFCDC79BB}" dt="2024-02-22T20:54:46.673" v="14"/>
          <pc:sldLayoutMkLst>
            <pc:docMk/>
            <pc:sldMasterMk cId="3514774076" sldId="2147483660"/>
            <pc:sldLayoutMk cId="3604578126" sldId="2147483671"/>
          </pc:sldLayoutMkLst>
        </pc:sldLayoutChg>
      </pc:sldMasterChg>
    </pc:docChg>
  </pc:docChgLst>
  <pc:docChgLst>
    <pc:chgData name="Grady, Ella" userId="S::elgrady@clarku.edu::bf4bd405-085a-4f98-976c-e55d07826945" providerId="AD" clId="Web-{1C53B1CE-120D-941B-D223-3D8909C3646E}"/>
    <pc:docChg chg="modSld sldOrd">
      <pc:chgData name="Grady, Ella" userId="S::elgrady@clarku.edu::bf4bd405-085a-4f98-976c-e55d07826945" providerId="AD" clId="Web-{1C53B1CE-120D-941B-D223-3D8909C3646E}" dt="2024-02-23T18:09:43.772" v="963" actId="1076"/>
      <pc:docMkLst>
        <pc:docMk/>
      </pc:docMkLst>
      <pc:sldChg chg="modSp">
        <pc:chgData name="Grady, Ella" userId="S::elgrady@clarku.edu::bf4bd405-085a-4f98-976c-e55d07826945" providerId="AD" clId="Web-{1C53B1CE-120D-941B-D223-3D8909C3646E}" dt="2024-02-23T18:09:43.772" v="963" actId="1076"/>
        <pc:sldMkLst>
          <pc:docMk/>
          <pc:sldMk cId="3871687727" sldId="261"/>
        </pc:sldMkLst>
        <pc:picChg chg="mod">
          <ac:chgData name="Grady, Ella" userId="S::elgrady@clarku.edu::bf4bd405-085a-4f98-976c-e55d07826945" providerId="AD" clId="Web-{1C53B1CE-120D-941B-D223-3D8909C3646E}" dt="2024-02-23T18:09:43.772" v="963" actId="1076"/>
          <ac:picMkLst>
            <pc:docMk/>
            <pc:sldMk cId="3871687727" sldId="261"/>
            <ac:picMk id="8" creationId="{71988F49-39EA-7452-44A0-46DF032B6619}"/>
          </ac:picMkLst>
        </pc:picChg>
      </pc:sldChg>
      <pc:sldChg chg="addSp delSp modSp mod ord setBg">
        <pc:chgData name="Grady, Ella" userId="S::elgrady@clarku.edu::bf4bd405-085a-4f98-976c-e55d07826945" providerId="AD" clId="Web-{1C53B1CE-120D-941B-D223-3D8909C3646E}" dt="2024-02-23T17:52:44.625" v="618" actId="1076"/>
        <pc:sldMkLst>
          <pc:docMk/>
          <pc:sldMk cId="2641397981" sldId="263"/>
        </pc:sldMkLst>
        <pc:spChg chg="add mod">
          <ac:chgData name="Grady, Ella" userId="S::elgrady@clarku.edu::bf4bd405-085a-4f98-976c-e55d07826945" providerId="AD" clId="Web-{1C53B1CE-120D-941B-D223-3D8909C3646E}" dt="2024-02-23T17:52:44.625" v="618" actId="1076"/>
          <ac:spMkLst>
            <pc:docMk/>
            <pc:sldMk cId="2641397981" sldId="263"/>
            <ac:spMk id="2" creationId="{72CE58BC-EDE5-1893-1E63-3BCEBB791BBA}"/>
          </ac:spMkLst>
        </pc:spChg>
        <pc:spChg chg="add mod">
          <ac:chgData name="Grady, Ella" userId="S::elgrady@clarku.edu::bf4bd405-085a-4f98-976c-e55d07826945" providerId="AD" clId="Web-{1C53B1CE-120D-941B-D223-3D8909C3646E}" dt="2024-02-23T17:52:39.359" v="616" actId="20577"/>
          <ac:spMkLst>
            <pc:docMk/>
            <pc:sldMk cId="2641397981" sldId="263"/>
            <ac:spMk id="9" creationId="{F9BA9F33-630A-CE4B-C316-3CEB0C62BE55}"/>
          </ac:spMkLst>
        </pc:spChg>
        <pc:spChg chg="add mod">
          <ac:chgData name="Grady, Ella" userId="S::elgrady@clarku.edu::bf4bd405-085a-4f98-976c-e55d07826945" providerId="AD" clId="Web-{1C53B1CE-120D-941B-D223-3D8909C3646E}" dt="2024-02-23T17:50:08.276" v="587"/>
          <ac:spMkLst>
            <pc:docMk/>
            <pc:sldMk cId="2641397981" sldId="263"/>
            <ac:spMk id="12" creationId="{201CC55D-ED54-4C5C-95E6-10947BD1103B}"/>
          </ac:spMkLst>
        </pc:spChg>
        <pc:spChg chg="mod">
          <ac:chgData name="Grady, Ella" userId="S::elgrady@clarku.edu::bf4bd405-085a-4f98-976c-e55d07826945" providerId="AD" clId="Web-{1C53B1CE-120D-941B-D223-3D8909C3646E}" dt="2024-02-23T17:50:30.667" v="590"/>
          <ac:spMkLst>
            <pc:docMk/>
            <pc:sldMk cId="2641397981" sldId="263"/>
            <ac:spMk id="15" creationId="{F399A70F-F8CD-4992-9EF5-6CF15472E73F}"/>
          </ac:spMkLst>
        </pc:spChg>
        <pc:spChg chg="mod">
          <ac:chgData name="Grady, Ella" userId="S::elgrady@clarku.edu::bf4bd405-085a-4f98-976c-e55d07826945" providerId="AD" clId="Web-{1C53B1CE-120D-941B-D223-3D8909C3646E}" dt="2024-02-23T17:50:30.683" v="591"/>
          <ac:spMkLst>
            <pc:docMk/>
            <pc:sldMk cId="2641397981" sldId="263"/>
            <ac:spMk id="16" creationId="{48F4FEDC-6D80-458C-A665-075D9B9500FD}"/>
          </ac:spMkLst>
        </pc:spChg>
        <pc:spChg chg="add mod">
          <ac:chgData name="Grady, Ella" userId="S::elgrady@clarku.edu::bf4bd405-085a-4f98-976c-e55d07826945" providerId="AD" clId="Web-{1C53B1CE-120D-941B-D223-3D8909C3646E}" dt="2024-02-23T17:50:26.370" v="589"/>
          <ac:spMkLst>
            <pc:docMk/>
            <pc:sldMk cId="2641397981" sldId="263"/>
            <ac:spMk id="18" creationId="{3873B707-463F-40B0-8227-E8CC6C67EB25}"/>
          </ac:spMkLst>
        </pc:spChg>
        <pc:spChg chg="add mod">
          <ac:chgData name="Grady, Ella" userId="S::elgrady@clarku.edu::bf4bd405-085a-4f98-976c-e55d07826945" providerId="AD" clId="Web-{1C53B1CE-120D-941B-D223-3D8909C3646E}" dt="2024-02-23T17:49:35.009" v="571"/>
          <ac:spMkLst>
            <pc:docMk/>
            <pc:sldMk cId="2641397981" sldId="263"/>
            <ac:spMk id="20" creationId="{C13237C8-E62C-4F0D-A318-BD6FB6C2D138}"/>
          </ac:spMkLst>
        </pc:spChg>
        <pc:spChg chg="add del">
          <ac:chgData name="Grady, Ella" userId="S::elgrady@clarku.edu::bf4bd405-085a-4f98-976c-e55d07826945" providerId="AD" clId="Web-{1C53B1CE-120D-941B-D223-3D8909C3646E}" dt="2024-02-23T17:47:09.238" v="501"/>
          <ac:spMkLst>
            <pc:docMk/>
            <pc:sldMk cId="2641397981" sldId="263"/>
            <ac:spMk id="22" creationId="{19C9EAEA-39D0-4B0E-A0EB-51E7B26740B1}"/>
          </ac:spMkLst>
        </pc:spChg>
        <pc:grpChg chg="add">
          <ac:chgData name="Grady, Ella" userId="S::elgrady@clarku.edu::bf4bd405-085a-4f98-976c-e55d07826945" providerId="AD" clId="Web-{1C53B1CE-120D-941B-D223-3D8909C3646E}" dt="2024-02-23T17:45:09.609" v="358"/>
          <ac:grpSpMkLst>
            <pc:docMk/>
            <pc:sldMk cId="2641397981" sldId="263"/>
            <ac:grpSpMk id="14" creationId="{1DE889C7-FAD6-4397-98E2-05D503484459}"/>
          </ac:grpSpMkLst>
        </pc:grpChg>
        <pc:picChg chg="mod">
          <ac:chgData name="Grady, Ella" userId="S::elgrady@clarku.edu::bf4bd405-085a-4f98-976c-e55d07826945" providerId="AD" clId="Web-{1C53B1CE-120D-941B-D223-3D8909C3646E}" dt="2024-02-23T17:47:27.723" v="505" actId="1076"/>
          <ac:picMkLst>
            <pc:docMk/>
            <pc:sldMk cId="2641397981" sldId="263"/>
            <ac:picMk id="5" creationId="{275011C5-F3F3-D6DB-0641-A3DFC74C38E5}"/>
          </ac:picMkLst>
        </pc:picChg>
      </pc:sldChg>
      <pc:sldChg chg="ord">
        <pc:chgData name="Grady, Ella" userId="S::elgrady@clarku.edu::bf4bd405-085a-4f98-976c-e55d07826945" providerId="AD" clId="Web-{1C53B1CE-120D-941B-D223-3D8909C3646E}" dt="2024-02-23T17:36:31.340" v="131"/>
        <pc:sldMkLst>
          <pc:docMk/>
          <pc:sldMk cId="1550631970" sldId="264"/>
        </pc:sldMkLst>
      </pc:sldChg>
      <pc:sldChg chg="addSp delSp modSp">
        <pc:chgData name="Grady, Ella" userId="S::elgrady@clarku.edu::bf4bd405-085a-4f98-976c-e55d07826945" providerId="AD" clId="Web-{1C53B1CE-120D-941B-D223-3D8909C3646E}" dt="2024-02-23T18:09:00.176" v="958" actId="14100"/>
        <pc:sldMkLst>
          <pc:docMk/>
          <pc:sldMk cId="2430015668" sldId="266"/>
        </pc:sldMkLst>
        <pc:picChg chg="add mod modCrop">
          <ac:chgData name="Grady, Ella" userId="S::elgrady@clarku.edu::bf4bd405-085a-4f98-976c-e55d07826945" providerId="AD" clId="Web-{1C53B1CE-120D-941B-D223-3D8909C3646E}" dt="2024-02-23T18:08:53.113" v="956" actId="14100"/>
          <ac:picMkLst>
            <pc:docMk/>
            <pc:sldMk cId="2430015668" sldId="266"/>
            <ac:picMk id="2" creationId="{80D89505-6B5E-80B2-54E0-338F0CCA5E2B}"/>
          </ac:picMkLst>
        </pc:picChg>
        <pc:picChg chg="mod">
          <ac:chgData name="Grady, Ella" userId="S::elgrady@clarku.edu::bf4bd405-085a-4f98-976c-e55d07826945" providerId="AD" clId="Web-{1C53B1CE-120D-941B-D223-3D8909C3646E}" dt="2024-02-23T18:09:00.176" v="958" actId="14100"/>
          <ac:picMkLst>
            <pc:docMk/>
            <pc:sldMk cId="2430015668" sldId="266"/>
            <ac:picMk id="3" creationId="{25C43073-C5AF-7FE7-EE34-54004468CACC}"/>
          </ac:picMkLst>
        </pc:picChg>
        <pc:picChg chg="del">
          <ac:chgData name="Grady, Ella" userId="S::elgrady@clarku.edu::bf4bd405-085a-4f98-976c-e55d07826945" providerId="AD" clId="Web-{1C53B1CE-120D-941B-D223-3D8909C3646E}" dt="2024-02-23T18:06:39.687" v="949"/>
          <ac:picMkLst>
            <pc:docMk/>
            <pc:sldMk cId="2430015668" sldId="266"/>
            <ac:picMk id="4" creationId="{A9577C09-5C96-1BCE-DDF9-946CF03A4B46}"/>
          </ac:picMkLst>
        </pc:picChg>
      </pc:sldChg>
      <pc:sldChg chg="addSp delSp modSp mod setBg">
        <pc:chgData name="Grady, Ella" userId="S::elgrady@clarku.edu::bf4bd405-085a-4f98-976c-e55d07826945" providerId="AD" clId="Web-{1C53B1CE-120D-941B-D223-3D8909C3646E}" dt="2024-02-23T18:02:37.678" v="948"/>
        <pc:sldMkLst>
          <pc:docMk/>
          <pc:sldMk cId="1609512308" sldId="267"/>
        </pc:sldMkLst>
        <pc:spChg chg="del">
          <ac:chgData name="Grady, Ella" userId="S::elgrady@clarku.edu::bf4bd405-085a-4f98-976c-e55d07826945" providerId="AD" clId="Web-{1C53B1CE-120D-941B-D223-3D8909C3646E}" dt="2024-02-23T17:28:20.307" v="2"/>
          <ac:spMkLst>
            <pc:docMk/>
            <pc:sldMk cId="1609512308" sldId="267"/>
            <ac:spMk id="14" creationId="{F3060C83-F051-4F0E-ABAD-AA0DFC48B218}"/>
          </ac:spMkLst>
        </pc:spChg>
        <pc:spChg chg="del">
          <ac:chgData name="Grady, Ella" userId="S::elgrady@clarku.edu::bf4bd405-085a-4f98-976c-e55d07826945" providerId="AD" clId="Web-{1C53B1CE-120D-941B-D223-3D8909C3646E}" dt="2024-02-23T17:28:20.307" v="1"/>
          <ac:spMkLst>
            <pc:docMk/>
            <pc:sldMk cId="1609512308" sldId="267"/>
            <ac:spMk id="16" creationId="{83C98ABE-055B-441F-B07E-44F97F083C39}"/>
          </ac:spMkLst>
        </pc:spChg>
        <pc:spChg chg="del">
          <ac:chgData name="Grady, Ella" userId="S::elgrady@clarku.edu::bf4bd405-085a-4f98-976c-e55d07826945" providerId="AD" clId="Web-{1C53B1CE-120D-941B-D223-3D8909C3646E}" dt="2024-02-23T17:28:20.307" v="0"/>
          <ac:spMkLst>
            <pc:docMk/>
            <pc:sldMk cId="1609512308" sldId="267"/>
            <ac:spMk id="18" creationId="{29FDB030-9B49-4CED-8CCD-4D99382388AC}"/>
          </ac:spMkLst>
        </pc:spChg>
        <pc:spChg chg="del">
          <ac:chgData name="Grady, Ella" userId="S::elgrady@clarku.edu::bf4bd405-085a-4f98-976c-e55d07826945" providerId="AD" clId="Web-{1C53B1CE-120D-941B-D223-3D8909C3646E}" dt="2024-02-23T17:28:22.963" v="4"/>
          <ac:spMkLst>
            <pc:docMk/>
            <pc:sldMk cId="1609512308" sldId="267"/>
            <ac:spMk id="20" creationId="{3783CA14-24A1-485C-8B30-D6A5D87987AD}"/>
          </ac:spMkLst>
        </pc:spChg>
        <pc:spChg chg="del">
          <ac:chgData name="Grady, Ella" userId="S::elgrady@clarku.edu::bf4bd405-085a-4f98-976c-e55d07826945" providerId="AD" clId="Web-{1C53B1CE-120D-941B-D223-3D8909C3646E}" dt="2024-02-23T17:28:22.963" v="3"/>
          <ac:spMkLst>
            <pc:docMk/>
            <pc:sldMk cId="1609512308" sldId="267"/>
            <ac:spMk id="22" creationId="{9A97C86A-04D6-40F7-AE84-31AB43E6A846}"/>
          </ac:spMkLst>
        </pc:spChg>
        <pc:spChg chg="del">
          <ac:chgData name="Grady, Ella" userId="S::elgrady@clarku.edu::bf4bd405-085a-4f98-976c-e55d07826945" providerId="AD" clId="Web-{1C53B1CE-120D-941B-D223-3D8909C3646E}" dt="2024-02-23T17:28:25.697" v="6"/>
          <ac:spMkLst>
            <pc:docMk/>
            <pc:sldMk cId="1609512308" sldId="267"/>
            <ac:spMk id="24" creationId="{FF9F2414-84E8-453E-B1F3-389FDE8192D9}"/>
          </ac:spMkLst>
        </pc:spChg>
        <pc:spChg chg="del">
          <ac:chgData name="Grady, Ella" userId="S::elgrady@clarku.edu::bf4bd405-085a-4f98-976c-e55d07826945" providerId="AD" clId="Web-{1C53B1CE-120D-941B-D223-3D8909C3646E}" dt="2024-02-23T17:28:25.682" v="5"/>
          <ac:spMkLst>
            <pc:docMk/>
            <pc:sldMk cId="1609512308" sldId="267"/>
            <ac:spMk id="26" creationId="{3ECA69A1-7536-43AC-85EF-C7106179F5ED}"/>
          </ac:spMkLst>
        </pc:spChg>
        <pc:picChg chg="add del mod">
          <ac:chgData name="Grady, Ella" userId="S::elgrady@clarku.edu::bf4bd405-085a-4f98-976c-e55d07826945" providerId="AD" clId="Web-{1C53B1CE-120D-941B-D223-3D8909C3646E}" dt="2024-02-23T17:30:27.249" v="19"/>
          <ac:picMkLst>
            <pc:docMk/>
            <pc:sldMk cId="1609512308" sldId="267"/>
            <ac:picMk id="2" creationId="{E320C811-1698-61C6-D55B-9ED4314B87D8}"/>
          </ac:picMkLst>
        </pc:picChg>
        <pc:picChg chg="add mod">
          <ac:chgData name="Grady, Ella" userId="S::elgrady@clarku.edu::bf4bd405-085a-4f98-976c-e55d07826945" providerId="AD" clId="Web-{1C53B1CE-120D-941B-D223-3D8909C3646E}" dt="2024-02-23T17:42:26.431" v="349"/>
          <ac:picMkLst>
            <pc:docMk/>
            <pc:sldMk cId="1609512308" sldId="267"/>
            <ac:picMk id="3" creationId="{9888E75D-A268-0EB6-36A6-492913CBB79C}"/>
          </ac:picMkLst>
        </pc:picChg>
        <pc:picChg chg="add mod">
          <ac:chgData name="Grady, Ella" userId="S::elgrady@clarku.edu::bf4bd405-085a-4f98-976c-e55d07826945" providerId="AD" clId="Web-{1C53B1CE-120D-941B-D223-3D8909C3646E}" dt="2024-02-23T18:02:37.678" v="948"/>
          <ac:picMkLst>
            <pc:docMk/>
            <pc:sldMk cId="1609512308" sldId="267"/>
            <ac:picMk id="4" creationId="{1464D310-37CB-8A3A-9DC1-22DFD411CD23}"/>
          </ac:picMkLst>
        </pc:picChg>
        <pc:picChg chg="mod modCrop">
          <ac:chgData name="Grady, Ella" userId="S::elgrady@clarku.edu::bf4bd405-085a-4f98-976c-e55d07826945" providerId="AD" clId="Web-{1C53B1CE-120D-941B-D223-3D8909C3646E}" dt="2024-02-23T17:29:03.230" v="15" actId="1076"/>
          <ac:picMkLst>
            <pc:docMk/>
            <pc:sldMk cId="1609512308" sldId="267"/>
            <ac:picMk id="9" creationId="{CCE922D8-E599-3E22-FE24-49C053FC8CBB}"/>
          </ac:picMkLst>
        </pc:picChg>
      </pc:sldChg>
      <pc:sldChg chg="addSp delSp modSp mod ord setBg">
        <pc:chgData name="Grady, Ella" userId="S::elgrady@clarku.edu::bf4bd405-085a-4f98-976c-e55d07826945" providerId="AD" clId="Web-{1C53B1CE-120D-941B-D223-3D8909C3646E}" dt="2024-02-23T17:43:06.120" v="353"/>
        <pc:sldMkLst>
          <pc:docMk/>
          <pc:sldMk cId="2269639534" sldId="268"/>
        </pc:sldMkLst>
        <pc:spChg chg="mod">
          <ac:chgData name="Grady, Ella" userId="S::elgrady@clarku.edu::bf4bd405-085a-4f98-976c-e55d07826945" providerId="AD" clId="Web-{1C53B1CE-120D-941B-D223-3D8909C3646E}" dt="2024-02-23T17:36:02.745" v="129" actId="1076"/>
          <ac:spMkLst>
            <pc:docMk/>
            <pc:sldMk cId="2269639534" sldId="268"/>
            <ac:spMk id="2" creationId="{C182489E-627B-679F-95DB-3EB680CE6084}"/>
          </ac:spMkLst>
        </pc:spChg>
        <pc:spChg chg="del">
          <ac:chgData name="Grady, Ella" userId="S::elgrady@clarku.edu::bf4bd405-085a-4f98-976c-e55d07826945" providerId="AD" clId="Web-{1C53B1CE-120D-941B-D223-3D8909C3646E}" dt="2024-02-23T17:32:57.207" v="30"/>
          <ac:spMkLst>
            <pc:docMk/>
            <pc:sldMk cId="2269639534" sldId="268"/>
            <ac:spMk id="3" creationId="{F6A6D104-2B8A-CAEF-9D05-382D5C7EC5F6}"/>
          </ac:spMkLst>
        </pc:spChg>
        <pc:spChg chg="add mod">
          <ac:chgData name="Grady, Ella" userId="S::elgrady@clarku.edu::bf4bd405-085a-4f98-976c-e55d07826945" providerId="AD" clId="Web-{1C53B1CE-120D-941B-D223-3D8909C3646E}" dt="2024-02-23T17:43:06.120" v="353"/>
          <ac:spMkLst>
            <pc:docMk/>
            <pc:sldMk cId="2269639534" sldId="268"/>
            <ac:spMk id="9" creationId="{C6B158B5-50B5-4927-A367-7C9F3AFE5DCB}"/>
          </ac:spMkLst>
        </pc:spChg>
        <pc:spChg chg="add">
          <ac:chgData name="Grady, Ella" userId="S::elgrady@clarku.edu::bf4bd405-085a-4f98-976c-e55d07826945" providerId="AD" clId="Web-{1C53B1CE-120D-941B-D223-3D8909C3646E}" dt="2024-02-23T17:33:08.145" v="31"/>
          <ac:spMkLst>
            <pc:docMk/>
            <pc:sldMk cId="2269639534" sldId="268"/>
            <ac:spMk id="11" creationId="{B01367A3-F670-4BD9-9972-F7E97FC227ED}"/>
          </ac:spMkLst>
        </pc:spChg>
        <pc:spChg chg="add">
          <ac:chgData name="Grady, Ella" userId="S::elgrady@clarku.edu::bf4bd405-085a-4f98-976c-e55d07826945" providerId="AD" clId="Web-{1C53B1CE-120D-941B-D223-3D8909C3646E}" dt="2024-02-23T17:33:08.145" v="31"/>
          <ac:spMkLst>
            <pc:docMk/>
            <pc:sldMk cId="2269639534" sldId="268"/>
            <ac:spMk id="13" creationId="{38C3DB02-606C-40EC-8381-7A29A1ADFAE7}"/>
          </ac:spMkLst>
        </pc:spChg>
        <pc:picChg chg="add mod ord">
          <ac:chgData name="Grady, Ella" userId="S::elgrady@clarku.edu::bf4bd405-085a-4f98-976c-e55d07826945" providerId="AD" clId="Web-{1C53B1CE-120D-941B-D223-3D8909C3646E}" dt="2024-02-23T17:33:08.145" v="31"/>
          <ac:picMkLst>
            <pc:docMk/>
            <pc:sldMk cId="2269639534" sldId="268"/>
            <ac:picMk id="4" creationId="{C819CF38-7142-B35A-AACD-5798EC3302C1}"/>
          </ac:picMkLst>
        </pc:picChg>
      </pc:sldChg>
      <pc:sldChg chg="addSp delSp modSp mod setBg">
        <pc:chgData name="Grady, Ella" userId="S::elgrady@clarku.edu::bf4bd405-085a-4f98-976c-e55d07826945" providerId="AD" clId="Web-{1C53B1CE-120D-941B-D223-3D8909C3646E}" dt="2024-02-23T18:02:20.287" v="944" actId="1076"/>
        <pc:sldMkLst>
          <pc:docMk/>
          <pc:sldMk cId="2535038012" sldId="269"/>
        </pc:sldMkLst>
        <pc:spChg chg="mod">
          <ac:chgData name="Grady, Ella" userId="S::elgrady@clarku.edu::bf4bd405-085a-4f98-976c-e55d07826945" providerId="AD" clId="Web-{1C53B1CE-120D-941B-D223-3D8909C3646E}" dt="2024-02-23T18:01:52.723" v="940" actId="20577"/>
          <ac:spMkLst>
            <pc:docMk/>
            <pc:sldMk cId="2535038012" sldId="269"/>
            <ac:spMk id="2" creationId="{D6C187AF-EC9C-AF87-6AE7-13C5ACC2A286}"/>
          </ac:spMkLst>
        </pc:spChg>
        <pc:spChg chg="del mod">
          <ac:chgData name="Grady, Ella" userId="S::elgrady@clarku.edu::bf4bd405-085a-4f98-976c-e55d07826945" providerId="AD" clId="Web-{1C53B1CE-120D-941B-D223-3D8909C3646E}" dt="2024-02-23T17:53:01.876" v="619"/>
          <ac:spMkLst>
            <pc:docMk/>
            <pc:sldMk cId="2535038012" sldId="269"/>
            <ac:spMk id="3" creationId="{BD68FD2C-4741-E88C-59A8-1D2F9F1F8BB6}"/>
          </ac:spMkLst>
        </pc:spChg>
        <pc:spChg chg="add mod">
          <ac:chgData name="Grady, Ella" userId="S::elgrady@clarku.edu::bf4bd405-085a-4f98-976c-e55d07826945" providerId="AD" clId="Web-{1C53B1CE-120D-941B-D223-3D8909C3646E}" dt="2024-02-23T17:53:38.362" v="621"/>
          <ac:spMkLst>
            <pc:docMk/>
            <pc:sldMk cId="2535038012" sldId="269"/>
            <ac:spMk id="9" creationId="{AE2B703B-46F9-481A-A605-82E2A828C4FA}"/>
          </ac:spMkLst>
        </pc:spChg>
        <pc:spChg chg="add del">
          <ac:chgData name="Grady, Ella" userId="S::elgrady@clarku.edu::bf4bd405-085a-4f98-976c-e55d07826945" providerId="AD" clId="Web-{1C53B1CE-120D-941B-D223-3D8909C3646E}" dt="2024-02-23T17:59:19.890" v="681"/>
          <ac:spMkLst>
            <pc:docMk/>
            <pc:sldMk cId="2535038012" sldId="269"/>
            <ac:spMk id="11" creationId="{F13BE4D7-0C3D-4906-B230-A1C5B4665CCF}"/>
          </ac:spMkLst>
        </pc:spChg>
        <pc:spChg chg="add mod ord">
          <ac:chgData name="Grady, Ella" userId="S::elgrady@clarku.edu::bf4bd405-085a-4f98-976c-e55d07826945" providerId="AD" clId="Web-{1C53B1CE-120D-941B-D223-3D8909C3646E}" dt="2024-02-23T17:57:39.011" v="657"/>
          <ac:spMkLst>
            <pc:docMk/>
            <pc:sldMk cId="2535038012" sldId="269"/>
            <ac:spMk id="112" creationId="{1FC60712-5BF6-5763-43CC-411593C9CF49}"/>
          </ac:spMkLst>
        </pc:spChg>
        <pc:spChg chg="add del mod">
          <ac:chgData name="Grady, Ella" userId="S::elgrady@clarku.edu::bf4bd405-085a-4f98-976c-e55d07826945" providerId="AD" clId="Web-{1C53B1CE-120D-941B-D223-3D8909C3646E}" dt="2024-02-23T17:56:02.023" v="639"/>
          <ac:spMkLst>
            <pc:docMk/>
            <pc:sldMk cId="2535038012" sldId="269"/>
            <ac:spMk id="114" creationId="{8068B0CA-BDDA-DB03-75DC-318A82DE4940}"/>
          </ac:spMkLst>
        </pc:spChg>
        <pc:spChg chg="add mod">
          <ac:chgData name="Grady, Ella" userId="S::elgrady@clarku.edu::bf4bd405-085a-4f98-976c-e55d07826945" providerId="AD" clId="Web-{1C53B1CE-120D-941B-D223-3D8909C3646E}" dt="2024-02-23T17:57:42.730" v="659"/>
          <ac:spMkLst>
            <pc:docMk/>
            <pc:sldMk cId="2535038012" sldId="269"/>
            <ac:spMk id="201" creationId="{6DDFDDE0-1175-967D-9192-1DDDDACA6CF8}"/>
          </ac:spMkLst>
        </pc:spChg>
        <pc:spChg chg="add del mod">
          <ac:chgData name="Grady, Ella" userId="S::elgrady@clarku.edu::bf4bd405-085a-4f98-976c-e55d07826945" providerId="AD" clId="Web-{1C53B1CE-120D-941B-D223-3D8909C3646E}" dt="2024-02-23T17:59:56.266" v="779"/>
          <ac:spMkLst>
            <pc:docMk/>
            <pc:sldMk cId="2535038012" sldId="269"/>
            <ac:spMk id="226" creationId="{F8EFEE8A-2E17-7528-68A1-F4750780695B}"/>
          </ac:spMkLst>
        </pc:spChg>
        <pc:spChg chg="add del mod">
          <ac:chgData name="Grady, Ella" userId="S::elgrady@clarku.edu::bf4bd405-085a-4f98-976c-e55d07826945" providerId="AD" clId="Web-{1C53B1CE-120D-941B-D223-3D8909C3646E}" dt="2024-02-23T18:01:44.348" v="911" actId="20577"/>
          <ac:spMkLst>
            <pc:docMk/>
            <pc:sldMk cId="2535038012" sldId="269"/>
            <ac:spMk id="227" creationId="{314A1074-7C1C-D3F6-A3FB-205387E83839}"/>
          </ac:spMkLst>
        </pc:spChg>
        <pc:spChg chg="add mod">
          <ac:chgData name="Grady, Ella" userId="S::elgrady@clarku.edu::bf4bd405-085a-4f98-976c-e55d07826945" providerId="AD" clId="Web-{1C53B1CE-120D-941B-D223-3D8909C3646E}" dt="2024-02-23T18:01:44.348" v="912" actId="20577"/>
          <ac:spMkLst>
            <pc:docMk/>
            <pc:sldMk cId="2535038012" sldId="269"/>
            <ac:spMk id="242" creationId="{FDAD696A-969A-4DBE-90E3-767C76458880}"/>
          </ac:spMkLst>
        </pc:spChg>
        <pc:graphicFrameChg chg="add del mod modGraphic">
          <ac:chgData name="Grady, Ella" userId="S::elgrady@clarku.edu::bf4bd405-085a-4f98-976c-e55d07826945" providerId="AD" clId="Web-{1C53B1CE-120D-941B-D223-3D8909C3646E}" dt="2024-02-23T17:59:54.672" v="777"/>
          <ac:graphicFrameMkLst>
            <pc:docMk/>
            <pc:sldMk cId="2535038012" sldId="269"/>
            <ac:graphicFrameMk id="5" creationId="{DB72E33C-F809-4F66-E985-33BB96860BE1}"/>
          </ac:graphicFrameMkLst>
        </pc:graphicFrameChg>
        <pc:graphicFrameChg chg="add del">
          <ac:chgData name="Grady, Ella" userId="S::elgrady@clarku.edu::bf4bd405-085a-4f98-976c-e55d07826945" providerId="AD" clId="Web-{1C53B1CE-120D-941B-D223-3D8909C3646E}" dt="2024-02-23T17:56:16.477" v="644"/>
          <ac:graphicFrameMkLst>
            <pc:docMk/>
            <pc:sldMk cId="2535038012" sldId="269"/>
            <ac:graphicFrameMk id="172" creationId="{0EBF4CFF-378D-6E18-B7E8-B3BDA9ABA5CF}"/>
          </ac:graphicFrameMkLst>
        </pc:graphicFrameChg>
        <pc:picChg chg="add mod">
          <ac:chgData name="Grady, Ella" userId="S::elgrady@clarku.edu::bf4bd405-085a-4f98-976c-e55d07826945" providerId="AD" clId="Web-{1C53B1CE-120D-941B-D223-3D8909C3646E}" dt="2024-02-23T18:02:20.287" v="944" actId="1076"/>
          <ac:picMkLst>
            <pc:docMk/>
            <pc:sldMk cId="2535038012" sldId="269"/>
            <ac:picMk id="202" creationId="{C5A0054A-B195-73A7-1DD2-8299E4A06CF2}"/>
          </ac:picMkLst>
        </pc:picChg>
        <pc:picChg chg="add mod">
          <ac:chgData name="Grady, Ella" userId="S::elgrady@clarku.edu::bf4bd405-085a-4f98-976c-e55d07826945" providerId="AD" clId="Web-{1C53B1CE-120D-941B-D223-3D8909C3646E}" dt="2024-02-23T17:58:37.529" v="670" actId="1076"/>
          <ac:picMkLst>
            <pc:docMk/>
            <pc:sldMk cId="2535038012" sldId="269"/>
            <ac:picMk id="210" creationId="{1B66C34B-A728-80D1-ACBC-6947EC7F8006}"/>
          </ac:picMkLst>
        </pc:picChg>
      </pc:sldChg>
      <pc:sldChg chg="addSp delSp modSp mod setBg">
        <pc:chgData name="Grady, Ella" userId="S::elgrady@clarku.edu::bf4bd405-085a-4f98-976c-e55d07826945" providerId="AD" clId="Web-{1C53B1CE-120D-941B-D223-3D8909C3646E}" dt="2024-02-23T17:39:51.035" v="212" actId="1076"/>
        <pc:sldMkLst>
          <pc:docMk/>
          <pc:sldMk cId="3148754600" sldId="270"/>
        </pc:sldMkLst>
        <pc:spChg chg="mod">
          <ac:chgData name="Grady, Ella" userId="S::elgrady@clarku.edu::bf4bd405-085a-4f98-976c-e55d07826945" providerId="AD" clId="Web-{1C53B1CE-120D-941B-D223-3D8909C3646E}" dt="2024-02-23T17:39:51.035" v="212" actId="1076"/>
          <ac:spMkLst>
            <pc:docMk/>
            <pc:sldMk cId="3148754600" sldId="270"/>
            <ac:spMk id="2" creationId="{EC1E6352-4636-681D-3CFD-ECFEB961F672}"/>
          </ac:spMkLst>
        </pc:spChg>
        <pc:spChg chg="mod">
          <ac:chgData name="Grady, Ella" userId="S::elgrady@clarku.edu::bf4bd405-085a-4f98-976c-e55d07826945" providerId="AD" clId="Web-{1C53B1CE-120D-941B-D223-3D8909C3646E}" dt="2024-02-23T17:39:40.269" v="211" actId="1076"/>
          <ac:spMkLst>
            <pc:docMk/>
            <pc:sldMk cId="3148754600" sldId="270"/>
            <ac:spMk id="3" creationId="{5E1B8A06-5D42-15E5-6C58-A6BF6D6F2B28}"/>
          </ac:spMkLst>
        </pc:spChg>
        <pc:spChg chg="add del">
          <ac:chgData name="Grady, Ella" userId="S::elgrady@clarku.edu::bf4bd405-085a-4f98-976c-e55d07826945" providerId="AD" clId="Web-{1C53B1CE-120D-941B-D223-3D8909C3646E}" dt="2024-02-23T17:37:36.592" v="134"/>
          <ac:spMkLst>
            <pc:docMk/>
            <pc:sldMk cId="3148754600" sldId="270"/>
            <ac:spMk id="8" creationId="{4E1BEB12-92AF-4445-98AD-4C7756E7C93B}"/>
          </ac:spMkLst>
        </pc:spChg>
        <pc:spChg chg="add del">
          <ac:chgData name="Grady, Ella" userId="S::elgrady@clarku.edu::bf4bd405-085a-4f98-976c-e55d07826945" providerId="AD" clId="Web-{1C53B1CE-120D-941B-D223-3D8909C3646E}" dt="2024-02-23T17:37:36.592" v="134"/>
          <ac:spMkLst>
            <pc:docMk/>
            <pc:sldMk cId="3148754600" sldId="270"/>
            <ac:spMk id="10" creationId="{D0522C2C-7B5C-48A7-A969-03941E5D2E76}"/>
          </ac:spMkLst>
        </pc:spChg>
        <pc:spChg chg="add del">
          <ac:chgData name="Grady, Ella" userId="S::elgrady@clarku.edu::bf4bd405-085a-4f98-976c-e55d07826945" providerId="AD" clId="Web-{1C53B1CE-120D-941B-D223-3D8909C3646E}" dt="2024-02-23T17:37:36.592" v="134"/>
          <ac:spMkLst>
            <pc:docMk/>
            <pc:sldMk cId="3148754600" sldId="270"/>
            <ac:spMk id="12" creationId="{9C682A1A-5B2D-4111-BBD6-620165633E5B}"/>
          </ac:spMkLst>
        </pc:spChg>
        <pc:spChg chg="add del">
          <ac:chgData name="Grady, Ella" userId="S::elgrady@clarku.edu::bf4bd405-085a-4f98-976c-e55d07826945" providerId="AD" clId="Web-{1C53B1CE-120D-941B-D223-3D8909C3646E}" dt="2024-02-23T17:37:36.592" v="134"/>
          <ac:spMkLst>
            <pc:docMk/>
            <pc:sldMk cId="3148754600" sldId="270"/>
            <ac:spMk id="14" creationId="{D6EE29F2-D77F-4BD0-A20B-334D316A1C9D}"/>
          </ac:spMkLst>
        </pc:spChg>
        <pc:spChg chg="add del">
          <ac:chgData name="Grady, Ella" userId="S::elgrady@clarku.edu::bf4bd405-085a-4f98-976c-e55d07826945" providerId="AD" clId="Web-{1C53B1CE-120D-941B-D223-3D8909C3646E}" dt="2024-02-23T17:37:36.592" v="134"/>
          <ac:spMkLst>
            <pc:docMk/>
            <pc:sldMk cId="3148754600" sldId="270"/>
            <ac:spMk id="16" creationId="{22D09ED2-868F-42C6-866E-F92E0CEF314F}"/>
          </ac:spMkLst>
        </pc:spChg>
        <pc:spChg chg="add del">
          <ac:chgData name="Grady, Ella" userId="S::elgrady@clarku.edu::bf4bd405-085a-4f98-976c-e55d07826945" providerId="AD" clId="Web-{1C53B1CE-120D-941B-D223-3D8909C3646E}" dt="2024-02-23T17:37:39.202" v="136"/>
          <ac:spMkLst>
            <pc:docMk/>
            <pc:sldMk cId="3148754600" sldId="270"/>
            <ac:spMk id="18" creationId="{787F4F1C-8D3D-4EC1-B72D-A0470A5A08B8}"/>
          </ac:spMkLst>
        </pc:spChg>
        <pc:spChg chg="add del">
          <ac:chgData name="Grady, Ella" userId="S::elgrady@clarku.edu::bf4bd405-085a-4f98-976c-e55d07826945" providerId="AD" clId="Web-{1C53B1CE-120D-941B-D223-3D8909C3646E}" dt="2024-02-23T17:38:03.797" v="138"/>
          <ac:spMkLst>
            <pc:docMk/>
            <pc:sldMk cId="3148754600" sldId="270"/>
            <ac:spMk id="24" creationId="{4E1BEB12-92AF-4445-98AD-4C7756E7C93B}"/>
          </ac:spMkLst>
        </pc:spChg>
        <pc:spChg chg="add del">
          <ac:chgData name="Grady, Ella" userId="S::elgrady@clarku.edu::bf4bd405-085a-4f98-976c-e55d07826945" providerId="AD" clId="Web-{1C53B1CE-120D-941B-D223-3D8909C3646E}" dt="2024-02-23T17:38:03.797" v="138"/>
          <ac:spMkLst>
            <pc:docMk/>
            <pc:sldMk cId="3148754600" sldId="270"/>
            <ac:spMk id="25" creationId="{D0522C2C-7B5C-48A7-A969-03941E5D2E76}"/>
          </ac:spMkLst>
        </pc:spChg>
        <pc:spChg chg="add del">
          <ac:chgData name="Grady, Ella" userId="S::elgrady@clarku.edu::bf4bd405-085a-4f98-976c-e55d07826945" providerId="AD" clId="Web-{1C53B1CE-120D-941B-D223-3D8909C3646E}" dt="2024-02-23T17:38:03.797" v="138"/>
          <ac:spMkLst>
            <pc:docMk/>
            <pc:sldMk cId="3148754600" sldId="270"/>
            <ac:spMk id="26" creationId="{9C682A1A-5B2D-4111-BBD6-620165633E5B}"/>
          </ac:spMkLst>
        </pc:spChg>
        <pc:spChg chg="add del">
          <ac:chgData name="Grady, Ella" userId="S::elgrady@clarku.edu::bf4bd405-085a-4f98-976c-e55d07826945" providerId="AD" clId="Web-{1C53B1CE-120D-941B-D223-3D8909C3646E}" dt="2024-02-23T17:38:03.797" v="138"/>
          <ac:spMkLst>
            <pc:docMk/>
            <pc:sldMk cId="3148754600" sldId="270"/>
            <ac:spMk id="27" creationId="{D6EE29F2-D77F-4BD0-A20B-334D316A1C9D}"/>
          </ac:spMkLst>
        </pc:spChg>
        <pc:spChg chg="add del">
          <ac:chgData name="Grady, Ella" userId="S::elgrady@clarku.edu::bf4bd405-085a-4f98-976c-e55d07826945" providerId="AD" clId="Web-{1C53B1CE-120D-941B-D223-3D8909C3646E}" dt="2024-02-23T17:38:03.797" v="138"/>
          <ac:spMkLst>
            <pc:docMk/>
            <pc:sldMk cId="3148754600" sldId="270"/>
            <ac:spMk id="28" creationId="{22D09ED2-868F-42C6-866E-F92E0CEF314F}"/>
          </ac:spMkLst>
        </pc:spChg>
        <pc:spChg chg="add">
          <ac:chgData name="Grady, Ella" userId="S::elgrady@clarku.edu::bf4bd405-085a-4f98-976c-e55d07826945" providerId="AD" clId="Web-{1C53B1CE-120D-941B-D223-3D8909C3646E}" dt="2024-02-23T17:38:03.797" v="138"/>
          <ac:spMkLst>
            <pc:docMk/>
            <pc:sldMk cId="3148754600" sldId="270"/>
            <ac:spMk id="33" creationId="{F4155C20-3F0E-4576-8A0B-C345B62312DA}"/>
          </ac:spMkLst>
        </pc:spChg>
        <pc:spChg chg="add">
          <ac:chgData name="Grady, Ella" userId="S::elgrady@clarku.edu::bf4bd405-085a-4f98-976c-e55d07826945" providerId="AD" clId="Web-{1C53B1CE-120D-941B-D223-3D8909C3646E}" dt="2024-02-23T17:38:03.797" v="138"/>
          <ac:spMkLst>
            <pc:docMk/>
            <pc:sldMk cId="3148754600" sldId="270"/>
            <ac:spMk id="37" creationId="{0BAEB82B-9A6B-4982-B56B-7529C6EA9A95}"/>
          </ac:spMkLst>
        </pc:spChg>
        <pc:spChg chg="add">
          <ac:chgData name="Grady, Ella" userId="S::elgrady@clarku.edu::bf4bd405-085a-4f98-976c-e55d07826945" providerId="AD" clId="Web-{1C53B1CE-120D-941B-D223-3D8909C3646E}" dt="2024-02-23T17:38:03.797" v="138"/>
          <ac:spMkLst>
            <pc:docMk/>
            <pc:sldMk cId="3148754600" sldId="270"/>
            <ac:spMk id="39" creationId="{FC71CE45-EECF-4555-AD4B-1B3D0D5D1540}"/>
          </ac:spMkLst>
        </pc:spChg>
        <pc:spChg chg="add">
          <ac:chgData name="Grady, Ella" userId="S::elgrady@clarku.edu::bf4bd405-085a-4f98-976c-e55d07826945" providerId="AD" clId="Web-{1C53B1CE-120D-941B-D223-3D8909C3646E}" dt="2024-02-23T17:38:03.797" v="138"/>
          <ac:spMkLst>
            <pc:docMk/>
            <pc:sldMk cId="3148754600" sldId="270"/>
            <ac:spMk id="41" creationId="{53AA89D1-0C70-46BB-8E35-5722A4B18A78}"/>
          </ac:spMkLst>
        </pc:spChg>
        <pc:grpChg chg="add del">
          <ac:chgData name="Grady, Ella" userId="S::elgrady@clarku.edu::bf4bd405-085a-4f98-976c-e55d07826945" providerId="AD" clId="Web-{1C53B1CE-120D-941B-D223-3D8909C3646E}" dt="2024-02-23T17:37:39.202" v="136"/>
          <ac:grpSpMkLst>
            <pc:docMk/>
            <pc:sldMk cId="3148754600" sldId="270"/>
            <ac:grpSpMk id="19" creationId="{D1E3DD61-64DB-46AD-B249-E273CD86B051}"/>
          </ac:grpSpMkLst>
        </pc:grpChg>
        <pc:cxnChg chg="add">
          <ac:chgData name="Grady, Ella" userId="S::elgrady@clarku.edu::bf4bd405-085a-4f98-976c-e55d07826945" providerId="AD" clId="Web-{1C53B1CE-120D-941B-D223-3D8909C3646E}" dt="2024-02-23T17:38:03.797" v="138"/>
          <ac:cxnSpMkLst>
            <pc:docMk/>
            <pc:sldMk cId="3148754600" sldId="270"/>
            <ac:cxnSpMk id="35" creationId="{56020367-4FD5-4596-8E10-C5F095CD8DBF}"/>
          </ac:cxnSpMkLst>
        </pc:cxnChg>
      </pc:sldChg>
    </pc:docChg>
  </pc:docChgLst>
  <pc:docChgLst>
    <pc:chgData name="Grady, Ella" userId="S::elgrady@clarku.edu::bf4bd405-085a-4f98-976c-e55d07826945" providerId="AD" clId="Web-{D538014A-6FF2-2F89-6DCD-39FD506ED9C3}"/>
    <pc:docChg chg="modSld">
      <pc:chgData name="Grady, Ella" userId="S::elgrady@clarku.edu::bf4bd405-085a-4f98-976c-e55d07826945" providerId="AD" clId="Web-{D538014A-6FF2-2F89-6DCD-39FD506ED9C3}" dt="2024-02-23T18:12:20.001" v="3" actId="1076"/>
      <pc:docMkLst>
        <pc:docMk/>
      </pc:docMkLst>
      <pc:sldChg chg="modSp">
        <pc:chgData name="Grady, Ella" userId="S::elgrady@clarku.edu::bf4bd405-085a-4f98-976c-e55d07826945" providerId="AD" clId="Web-{D538014A-6FF2-2F89-6DCD-39FD506ED9C3}" dt="2024-02-23T18:12:20.001" v="3" actId="1076"/>
        <pc:sldMkLst>
          <pc:docMk/>
          <pc:sldMk cId="3871687727" sldId="261"/>
        </pc:sldMkLst>
        <pc:picChg chg="mod">
          <ac:chgData name="Grady, Ella" userId="S::elgrady@clarku.edu::bf4bd405-085a-4f98-976c-e55d07826945" providerId="AD" clId="Web-{D538014A-6FF2-2F89-6DCD-39FD506ED9C3}" dt="2024-02-23T18:12:20.001" v="3" actId="1076"/>
          <ac:picMkLst>
            <pc:docMk/>
            <pc:sldMk cId="3871687727" sldId="261"/>
            <ac:picMk id="6" creationId="{E740282B-6AA0-A58C-CF70-42CAE9B44DD4}"/>
          </ac:picMkLst>
        </pc:picChg>
        <pc:picChg chg="mod">
          <ac:chgData name="Grady, Ella" userId="S::elgrady@clarku.edu::bf4bd405-085a-4f98-976c-e55d07826945" providerId="AD" clId="Web-{D538014A-6FF2-2F89-6DCD-39FD506ED9C3}" dt="2024-02-23T18:12:11.250" v="1" actId="14100"/>
          <ac:picMkLst>
            <pc:docMk/>
            <pc:sldMk cId="3871687727" sldId="261"/>
            <ac:picMk id="8" creationId="{71988F49-39EA-7452-44A0-46DF032B6619}"/>
          </ac:picMkLst>
        </pc:picChg>
      </pc:sldChg>
    </pc:docChg>
  </pc:docChgLst>
  <pc:docChgLst>
    <pc:chgData name="Carlson, Nina" userId="bbc51dad-7d1b-4739-a210-740142802c64" providerId="ADAL" clId="{34F8111A-C290-4BC1-BB76-882A1FBA48C0}"/>
    <pc:docChg chg="undo custSel addSld delSld modSld sldOrd">
      <pc:chgData name="Carlson, Nina" userId="bbc51dad-7d1b-4739-a210-740142802c64" providerId="ADAL" clId="{34F8111A-C290-4BC1-BB76-882A1FBA48C0}" dt="2024-02-22T20:50:42.353" v="313" actId="14100"/>
      <pc:docMkLst>
        <pc:docMk/>
      </pc:docMkLst>
      <pc:sldChg chg="del">
        <pc:chgData name="Carlson, Nina" userId="bbc51dad-7d1b-4739-a210-740142802c64" providerId="ADAL" clId="{34F8111A-C290-4BC1-BB76-882A1FBA48C0}" dt="2024-02-22T20:25:30.790" v="0" actId="2696"/>
        <pc:sldMkLst>
          <pc:docMk/>
          <pc:sldMk cId="600964198" sldId="256"/>
        </pc:sldMkLst>
      </pc:sldChg>
      <pc:sldChg chg="addSp delSp modSp new mod setBg">
        <pc:chgData name="Carlson, Nina" userId="bbc51dad-7d1b-4739-a210-740142802c64" providerId="ADAL" clId="{34F8111A-C290-4BC1-BB76-882A1FBA48C0}" dt="2024-02-22T20:26:02.008" v="5" actId="26606"/>
        <pc:sldMkLst>
          <pc:docMk/>
          <pc:sldMk cId="1181073630" sldId="262"/>
        </pc:sldMkLst>
        <pc:spChg chg="del">
          <ac:chgData name="Carlson, Nina" userId="bbc51dad-7d1b-4739-a210-740142802c64" providerId="ADAL" clId="{34F8111A-C290-4BC1-BB76-882A1FBA48C0}" dt="2024-02-22T20:26:02.008" v="5" actId="26606"/>
          <ac:spMkLst>
            <pc:docMk/>
            <pc:sldMk cId="1181073630" sldId="262"/>
            <ac:spMk id="2" creationId="{4F2D5E36-912B-5797-4906-97DCA87B21FD}"/>
          </ac:spMkLst>
        </pc:spChg>
        <pc:spChg chg="del">
          <ac:chgData name="Carlson, Nina" userId="bbc51dad-7d1b-4739-a210-740142802c64" providerId="ADAL" clId="{34F8111A-C290-4BC1-BB76-882A1FBA48C0}" dt="2024-02-22T20:25:57.935" v="2" actId="931"/>
          <ac:spMkLst>
            <pc:docMk/>
            <pc:sldMk cId="1181073630" sldId="262"/>
            <ac:spMk id="3" creationId="{B274A3E2-A145-3403-2566-682D2FEB26F1}"/>
          </ac:spMkLst>
        </pc:spChg>
        <pc:spChg chg="add">
          <ac:chgData name="Carlson, Nina" userId="bbc51dad-7d1b-4739-a210-740142802c64" providerId="ADAL" clId="{34F8111A-C290-4BC1-BB76-882A1FBA48C0}" dt="2024-02-22T20:26:02.008" v="5" actId="26606"/>
          <ac:spMkLst>
            <pc:docMk/>
            <pc:sldMk cId="1181073630" sldId="262"/>
            <ac:spMk id="10" creationId="{42A4FC2C-047E-45A5-965D-8E1E3BF09BC6}"/>
          </ac:spMkLst>
        </pc:spChg>
        <pc:picChg chg="add mod">
          <ac:chgData name="Carlson, Nina" userId="bbc51dad-7d1b-4739-a210-740142802c64" providerId="ADAL" clId="{34F8111A-C290-4BC1-BB76-882A1FBA48C0}" dt="2024-02-22T20:26:02.008" v="5" actId="26606"/>
          <ac:picMkLst>
            <pc:docMk/>
            <pc:sldMk cId="1181073630" sldId="262"/>
            <ac:picMk id="5" creationId="{034E20D0-453F-C54B-F0AF-EADC18366A68}"/>
          </ac:picMkLst>
        </pc:picChg>
      </pc:sldChg>
      <pc:sldChg chg="addSp delSp modSp new mod setBg">
        <pc:chgData name="Carlson, Nina" userId="bbc51dad-7d1b-4739-a210-740142802c64" providerId="ADAL" clId="{34F8111A-C290-4BC1-BB76-882A1FBA48C0}" dt="2024-02-22T20:32:03.736" v="55"/>
        <pc:sldMkLst>
          <pc:docMk/>
          <pc:sldMk cId="2641397981" sldId="263"/>
        </pc:sldMkLst>
        <pc:spChg chg="del mod">
          <ac:chgData name="Carlson, Nina" userId="bbc51dad-7d1b-4739-a210-740142802c64" providerId="ADAL" clId="{34F8111A-C290-4BC1-BB76-882A1FBA48C0}" dt="2024-02-22T20:30:55.964" v="46" actId="478"/>
          <ac:spMkLst>
            <pc:docMk/>
            <pc:sldMk cId="2641397981" sldId="263"/>
            <ac:spMk id="2" creationId="{AA70F846-B4C7-FED1-49AA-17357812690B}"/>
          </ac:spMkLst>
        </pc:spChg>
        <pc:spChg chg="del">
          <ac:chgData name="Carlson, Nina" userId="bbc51dad-7d1b-4739-a210-740142802c64" providerId="ADAL" clId="{34F8111A-C290-4BC1-BB76-882A1FBA48C0}" dt="2024-02-22T20:30:49.224" v="41" actId="931"/>
          <ac:spMkLst>
            <pc:docMk/>
            <pc:sldMk cId="2641397981" sldId="263"/>
            <ac:spMk id="3" creationId="{7935C34A-EC15-938B-71E9-86B733E997FF}"/>
          </ac:spMkLst>
        </pc:spChg>
        <pc:picChg chg="add mod">
          <ac:chgData name="Carlson, Nina" userId="bbc51dad-7d1b-4739-a210-740142802c64" providerId="ADAL" clId="{34F8111A-C290-4BC1-BB76-882A1FBA48C0}" dt="2024-02-22T20:31:17.816" v="51" actId="14100"/>
          <ac:picMkLst>
            <pc:docMk/>
            <pc:sldMk cId="2641397981" sldId="263"/>
            <ac:picMk id="5" creationId="{275011C5-F3F3-D6DB-0641-A3DFC74C38E5}"/>
          </ac:picMkLst>
        </pc:picChg>
      </pc:sldChg>
      <pc:sldChg chg="addSp delSp modSp new del mod ord setBg">
        <pc:chgData name="Carlson, Nina" userId="bbc51dad-7d1b-4739-a210-740142802c64" providerId="ADAL" clId="{34F8111A-C290-4BC1-BB76-882A1FBA48C0}" dt="2024-02-22T20:28:21.338" v="18" actId="2696"/>
        <pc:sldMkLst>
          <pc:docMk/>
          <pc:sldMk cId="3680010946" sldId="263"/>
        </pc:sldMkLst>
        <pc:spChg chg="add del">
          <ac:chgData name="Carlson, Nina" userId="bbc51dad-7d1b-4739-a210-740142802c64" providerId="ADAL" clId="{34F8111A-C290-4BC1-BB76-882A1FBA48C0}" dt="2024-02-22T20:27:39.455" v="15" actId="26606"/>
          <ac:spMkLst>
            <pc:docMk/>
            <pc:sldMk cId="3680010946" sldId="263"/>
            <ac:spMk id="2" creationId="{70E91497-57E1-E3D5-B78E-118C9C07A7CA}"/>
          </ac:spMkLst>
        </pc:spChg>
        <pc:spChg chg="del">
          <ac:chgData name="Carlson, Nina" userId="bbc51dad-7d1b-4739-a210-740142802c64" providerId="ADAL" clId="{34F8111A-C290-4BC1-BB76-882A1FBA48C0}" dt="2024-02-22T20:27:13.365" v="9" actId="931"/>
          <ac:spMkLst>
            <pc:docMk/>
            <pc:sldMk cId="3680010946" sldId="263"/>
            <ac:spMk id="3" creationId="{E433F5DF-28FB-4499-611C-858C052577AD}"/>
          </ac:spMkLst>
        </pc:spChg>
        <pc:spChg chg="add del">
          <ac:chgData name="Carlson, Nina" userId="bbc51dad-7d1b-4739-a210-740142802c64" providerId="ADAL" clId="{34F8111A-C290-4BC1-BB76-882A1FBA48C0}" dt="2024-02-22T20:27:39.455" v="15" actId="26606"/>
          <ac:spMkLst>
            <pc:docMk/>
            <pc:sldMk cId="3680010946" sldId="263"/>
            <ac:spMk id="10" creationId="{42A4FC2C-047E-45A5-965D-8E1E3BF09BC6}"/>
          </ac:spMkLst>
        </pc:spChg>
        <pc:picChg chg="add mod">
          <ac:chgData name="Carlson, Nina" userId="bbc51dad-7d1b-4739-a210-740142802c64" providerId="ADAL" clId="{34F8111A-C290-4BC1-BB76-882A1FBA48C0}" dt="2024-02-22T20:27:39.455" v="15" actId="26606"/>
          <ac:picMkLst>
            <pc:docMk/>
            <pc:sldMk cId="3680010946" sldId="263"/>
            <ac:picMk id="5" creationId="{F50C6AAF-2724-C996-DB52-E5CC6B6C6D0A}"/>
          </ac:picMkLst>
        </pc:picChg>
      </pc:sldChg>
      <pc:sldChg chg="addSp delSp modSp new mod setBg">
        <pc:chgData name="Carlson, Nina" userId="bbc51dad-7d1b-4739-a210-740142802c64" providerId="ADAL" clId="{34F8111A-C290-4BC1-BB76-882A1FBA48C0}" dt="2024-02-22T20:50:42.353" v="313" actId="14100"/>
        <pc:sldMkLst>
          <pc:docMk/>
          <pc:sldMk cId="1550631970" sldId="264"/>
        </pc:sldMkLst>
        <pc:spChg chg="add del">
          <ac:chgData name="Carlson, Nina" userId="bbc51dad-7d1b-4739-a210-740142802c64" providerId="ADAL" clId="{34F8111A-C290-4BC1-BB76-882A1FBA48C0}" dt="2024-02-22T20:33:04.728" v="66" actId="26606"/>
          <ac:spMkLst>
            <pc:docMk/>
            <pc:sldMk cId="1550631970" sldId="264"/>
            <ac:spMk id="2" creationId="{AA161FA3-955A-4A9A-8641-9122EE5D7936}"/>
          </ac:spMkLst>
        </pc:spChg>
        <pc:spChg chg="del">
          <ac:chgData name="Carlson, Nina" userId="bbc51dad-7d1b-4739-a210-740142802c64" providerId="ADAL" clId="{34F8111A-C290-4BC1-BB76-882A1FBA48C0}" dt="2024-02-22T20:32:42.178" v="57" actId="931"/>
          <ac:spMkLst>
            <pc:docMk/>
            <pc:sldMk cId="1550631970" sldId="264"/>
            <ac:spMk id="3" creationId="{05F70184-725F-67CA-2421-22C1B38D33F0}"/>
          </ac:spMkLst>
        </pc:spChg>
        <pc:spChg chg="add del">
          <ac:chgData name="Carlson, Nina" userId="bbc51dad-7d1b-4739-a210-740142802c64" providerId="ADAL" clId="{34F8111A-C290-4BC1-BB76-882A1FBA48C0}" dt="2024-02-22T20:33:03.979" v="63" actId="26606"/>
          <ac:spMkLst>
            <pc:docMk/>
            <pc:sldMk cId="1550631970" sldId="264"/>
            <ac:spMk id="9" creationId="{EBB54920-39F9-3064-2F55-FA9BA6EBDD7C}"/>
          </ac:spMkLst>
        </pc:spChg>
        <pc:spChg chg="add del">
          <ac:chgData name="Carlson, Nina" userId="bbc51dad-7d1b-4739-a210-740142802c64" providerId="ADAL" clId="{34F8111A-C290-4BC1-BB76-882A1FBA48C0}" dt="2024-02-22T20:50:29.857" v="309" actId="26606"/>
          <ac:spMkLst>
            <pc:docMk/>
            <pc:sldMk cId="1550631970" sldId="264"/>
            <ac:spMk id="11" creationId="{80CCAACE-815D-4A79-875A-B7EFC28F7D2B}"/>
          </ac:spMkLst>
        </pc:spChg>
        <pc:spChg chg="add del">
          <ac:chgData name="Carlson, Nina" userId="bbc51dad-7d1b-4739-a210-740142802c64" providerId="ADAL" clId="{34F8111A-C290-4BC1-BB76-882A1FBA48C0}" dt="2024-02-22T20:40:54.354" v="216" actId="26606"/>
          <ac:spMkLst>
            <pc:docMk/>
            <pc:sldMk cId="1550631970" sldId="264"/>
            <ac:spMk id="12" creationId="{80CCAACE-815D-4A79-875A-B7EFC28F7D2B}"/>
          </ac:spMkLst>
        </pc:spChg>
        <pc:spChg chg="add del">
          <ac:chgData name="Carlson, Nina" userId="bbc51dad-7d1b-4739-a210-740142802c64" providerId="ADAL" clId="{34F8111A-C290-4BC1-BB76-882A1FBA48C0}" dt="2024-02-22T20:33:03.979" v="63" actId="26606"/>
          <ac:spMkLst>
            <pc:docMk/>
            <pc:sldMk cId="1550631970" sldId="264"/>
            <ac:spMk id="16" creationId="{D1D34770-47A8-402C-AF23-2B653F2D88C1}"/>
          </ac:spMkLst>
        </pc:spChg>
        <pc:spChg chg="add del">
          <ac:chgData name="Carlson, Nina" userId="bbc51dad-7d1b-4739-a210-740142802c64" providerId="ADAL" clId="{34F8111A-C290-4BC1-BB76-882A1FBA48C0}" dt="2024-02-22T20:33:03.979" v="63" actId="26606"/>
          <ac:spMkLst>
            <pc:docMk/>
            <pc:sldMk cId="1550631970" sldId="264"/>
            <ac:spMk id="17" creationId="{AA161FA3-955A-4A9A-8641-9122EE5D7936}"/>
          </ac:spMkLst>
        </pc:spChg>
        <pc:spChg chg="add del">
          <ac:chgData name="Carlson, Nina" userId="bbc51dad-7d1b-4739-a210-740142802c64" providerId="ADAL" clId="{34F8111A-C290-4BC1-BB76-882A1FBA48C0}" dt="2024-02-22T20:50:29.857" v="309" actId="26606"/>
          <ac:spMkLst>
            <pc:docMk/>
            <pc:sldMk cId="1550631970" sldId="264"/>
            <ac:spMk id="18" creationId="{947EE2D7-87AF-21AB-AA40-36AB8623253A}"/>
          </ac:spMkLst>
        </pc:spChg>
        <pc:spChg chg="add del">
          <ac:chgData name="Carlson, Nina" userId="bbc51dad-7d1b-4739-a210-740142802c64" providerId="ADAL" clId="{34F8111A-C290-4BC1-BB76-882A1FBA48C0}" dt="2024-02-22T20:50:29.857" v="309" actId="26606"/>
          <ac:spMkLst>
            <pc:docMk/>
            <pc:sldMk cId="1550631970" sldId="264"/>
            <ac:spMk id="22" creationId="{4CBC69AF-AE9D-43C7-A183-244646418BB4}"/>
          </ac:spMkLst>
        </pc:spChg>
        <pc:spChg chg="add del">
          <ac:chgData name="Carlson, Nina" userId="bbc51dad-7d1b-4739-a210-740142802c64" providerId="ADAL" clId="{34F8111A-C290-4BC1-BB76-882A1FBA48C0}" dt="2024-02-22T20:50:29.857" v="309" actId="26606"/>
          <ac:spMkLst>
            <pc:docMk/>
            <pc:sldMk cId="1550631970" sldId="264"/>
            <ac:spMk id="24" creationId="{BE64232A-D912-4882-BF58-104918115741}"/>
          </ac:spMkLst>
        </pc:spChg>
        <pc:spChg chg="add del">
          <ac:chgData name="Carlson, Nina" userId="bbc51dad-7d1b-4739-a210-740142802c64" providerId="ADAL" clId="{34F8111A-C290-4BC1-BB76-882A1FBA48C0}" dt="2024-02-22T20:50:29.857" v="309" actId="26606"/>
          <ac:spMkLst>
            <pc:docMk/>
            <pc:sldMk cId="1550631970" sldId="264"/>
            <ac:spMk id="26" creationId="{E8E4E9D8-6D9C-4646-83A2-11844D84EAE4}"/>
          </ac:spMkLst>
        </pc:spChg>
        <pc:grpChg chg="add del">
          <ac:chgData name="Carlson, Nina" userId="bbc51dad-7d1b-4739-a210-740142802c64" providerId="ADAL" clId="{34F8111A-C290-4BC1-BB76-882A1FBA48C0}" dt="2024-02-22T20:32:59.302" v="61" actId="26606"/>
          <ac:grpSpMkLst>
            <pc:docMk/>
            <pc:sldMk cId="1550631970" sldId="264"/>
            <ac:grpSpMk id="10" creationId="{A182C109-9E4C-3C96-8794-9411573CBDAF}"/>
          </ac:grpSpMkLst>
        </pc:grpChg>
        <pc:grpChg chg="add del">
          <ac:chgData name="Carlson, Nina" userId="bbc51dad-7d1b-4739-a210-740142802c64" providerId="ADAL" clId="{34F8111A-C290-4BC1-BB76-882A1FBA48C0}" dt="2024-02-22T20:33:04.723" v="65" actId="26606"/>
          <ac:grpSpMkLst>
            <pc:docMk/>
            <pc:sldMk cId="1550631970" sldId="264"/>
            <ac:grpSpMk id="19" creationId="{A182C109-9E4C-3C96-8794-9411573CBDAF}"/>
          </ac:grpSpMkLst>
        </pc:grpChg>
        <pc:picChg chg="add mod ord">
          <ac:chgData name="Carlson, Nina" userId="bbc51dad-7d1b-4739-a210-740142802c64" providerId="ADAL" clId="{34F8111A-C290-4BC1-BB76-882A1FBA48C0}" dt="2024-02-22T20:50:39.970" v="312" actId="14100"/>
          <ac:picMkLst>
            <pc:docMk/>
            <pc:sldMk cId="1550631970" sldId="264"/>
            <ac:picMk id="5" creationId="{BAE78307-667F-D740-CC4B-E704CBC859CB}"/>
          </ac:picMkLst>
        </pc:picChg>
        <pc:picChg chg="add del mod">
          <ac:chgData name="Carlson, Nina" userId="bbc51dad-7d1b-4739-a210-740142802c64" providerId="ADAL" clId="{34F8111A-C290-4BC1-BB76-882A1FBA48C0}" dt="2024-02-22T20:50:09.896" v="304" actId="478"/>
          <ac:picMkLst>
            <pc:docMk/>
            <pc:sldMk cId="1550631970" sldId="264"/>
            <ac:picMk id="7" creationId="{AC165684-E556-1BF5-5A3F-077E25648E06}"/>
          </ac:picMkLst>
        </pc:picChg>
        <pc:picChg chg="add mod">
          <ac:chgData name="Carlson, Nina" userId="bbc51dad-7d1b-4739-a210-740142802c64" providerId="ADAL" clId="{34F8111A-C290-4BC1-BB76-882A1FBA48C0}" dt="2024-02-22T20:50:42.353" v="313" actId="14100"/>
          <ac:picMkLst>
            <pc:docMk/>
            <pc:sldMk cId="1550631970" sldId="264"/>
            <ac:picMk id="15" creationId="{8FE51460-7162-D6F6-ADD5-48C44E3DB020}"/>
          </ac:picMkLst>
        </pc:picChg>
      </pc:sldChg>
      <pc:sldChg chg="addSp delSp modSp new del mod setBg">
        <pc:chgData name="Carlson, Nina" userId="bbc51dad-7d1b-4739-a210-740142802c64" providerId="ADAL" clId="{34F8111A-C290-4BC1-BB76-882A1FBA48C0}" dt="2024-02-22T20:30:34.593" v="39" actId="2696"/>
        <pc:sldMkLst>
          <pc:docMk/>
          <pc:sldMk cId="1657512636" sldId="264"/>
        </pc:sldMkLst>
        <pc:spChg chg="add del mod ord">
          <ac:chgData name="Carlson, Nina" userId="bbc51dad-7d1b-4739-a210-740142802c64" providerId="ADAL" clId="{34F8111A-C290-4BC1-BB76-882A1FBA48C0}" dt="2024-02-22T20:29:42.412" v="35" actId="26606"/>
          <ac:spMkLst>
            <pc:docMk/>
            <pc:sldMk cId="1657512636" sldId="264"/>
            <ac:spMk id="2" creationId="{7B975E6C-6F2F-6BA4-3358-B1DD26DE9CB4}"/>
          </ac:spMkLst>
        </pc:spChg>
        <pc:spChg chg="add del mod ord">
          <ac:chgData name="Carlson, Nina" userId="bbc51dad-7d1b-4739-a210-740142802c64" providerId="ADAL" clId="{34F8111A-C290-4BC1-BB76-882A1FBA48C0}" dt="2024-02-22T20:29:42.412" v="35" actId="26606"/>
          <ac:spMkLst>
            <pc:docMk/>
            <pc:sldMk cId="1657512636" sldId="264"/>
            <ac:spMk id="3" creationId="{4C5FF866-71DB-F272-32AF-8D38745C5C98}"/>
          </ac:spMkLst>
        </pc:spChg>
        <pc:spChg chg="add del">
          <ac:chgData name="Carlson, Nina" userId="bbc51dad-7d1b-4739-a210-740142802c64" providerId="ADAL" clId="{34F8111A-C290-4BC1-BB76-882A1FBA48C0}" dt="2024-02-22T20:29:42.412" v="35" actId="26606"/>
          <ac:spMkLst>
            <pc:docMk/>
            <pc:sldMk cId="1657512636" sldId="264"/>
            <ac:spMk id="16" creationId="{3A930249-8242-4E2B-AF17-C01826488321}"/>
          </ac:spMkLst>
        </pc:spChg>
        <pc:spChg chg="add del">
          <ac:chgData name="Carlson, Nina" userId="bbc51dad-7d1b-4739-a210-740142802c64" providerId="ADAL" clId="{34F8111A-C290-4BC1-BB76-882A1FBA48C0}" dt="2024-02-22T20:29:42.412" v="35" actId="26606"/>
          <ac:spMkLst>
            <pc:docMk/>
            <pc:sldMk cId="1657512636" sldId="264"/>
            <ac:spMk id="18" creationId="{A5BDD999-C5E1-4B3E-A710-768673819165}"/>
          </ac:spMkLst>
        </pc:spChg>
        <pc:grpChg chg="add del">
          <ac:chgData name="Carlson, Nina" userId="bbc51dad-7d1b-4739-a210-740142802c64" providerId="ADAL" clId="{34F8111A-C290-4BC1-BB76-882A1FBA48C0}" dt="2024-02-22T20:29:42.412" v="35" actId="26606"/>
          <ac:grpSpMkLst>
            <pc:docMk/>
            <pc:sldMk cId="1657512636" sldId="264"/>
            <ac:grpSpMk id="9" creationId="{780C4553-5AA5-ABAD-A86E-A9DB53A55466}"/>
          </ac:grpSpMkLst>
        </pc:grpChg>
        <pc:picChg chg="add del mod">
          <ac:chgData name="Carlson, Nina" userId="bbc51dad-7d1b-4739-a210-740142802c64" providerId="ADAL" clId="{34F8111A-C290-4BC1-BB76-882A1FBA48C0}" dt="2024-02-22T20:30:28.156" v="38" actId="478"/>
          <ac:picMkLst>
            <pc:docMk/>
            <pc:sldMk cId="1657512636" sldId="264"/>
            <ac:picMk id="4" creationId="{A6E72107-A04C-6FF9-C68E-4088E59FBA39}"/>
          </ac:picMkLst>
        </pc:picChg>
        <pc:picChg chg="add mod">
          <ac:chgData name="Carlson, Nina" userId="bbc51dad-7d1b-4739-a210-740142802c64" providerId="ADAL" clId="{34F8111A-C290-4BC1-BB76-882A1FBA48C0}" dt="2024-02-22T20:29:44.159" v="37" actId="931"/>
          <ac:picMkLst>
            <pc:docMk/>
            <pc:sldMk cId="1657512636" sldId="264"/>
            <ac:picMk id="6" creationId="{99353419-3524-5458-0868-641FB4DECAF4}"/>
          </ac:picMkLst>
        </pc:picChg>
      </pc:sldChg>
      <pc:sldChg chg="addSp delSp modSp new mod setBg">
        <pc:chgData name="Carlson, Nina" userId="bbc51dad-7d1b-4739-a210-740142802c64" providerId="ADAL" clId="{34F8111A-C290-4BC1-BB76-882A1FBA48C0}" dt="2024-02-22T20:44:16.325" v="227" actId="26606"/>
        <pc:sldMkLst>
          <pc:docMk/>
          <pc:sldMk cId="3357423429" sldId="265"/>
        </pc:sldMkLst>
        <pc:spChg chg="del mod ord">
          <ac:chgData name="Carlson, Nina" userId="bbc51dad-7d1b-4739-a210-740142802c64" providerId="ADAL" clId="{34F8111A-C290-4BC1-BB76-882A1FBA48C0}" dt="2024-02-22T20:34:05.996" v="75" actId="26606"/>
          <ac:spMkLst>
            <pc:docMk/>
            <pc:sldMk cId="3357423429" sldId="265"/>
            <ac:spMk id="2" creationId="{8D0A202A-3F58-4A0D-6B93-5875AB2F5385}"/>
          </ac:spMkLst>
        </pc:spChg>
        <pc:spChg chg="del">
          <ac:chgData name="Carlson, Nina" userId="bbc51dad-7d1b-4739-a210-740142802c64" providerId="ADAL" clId="{34F8111A-C290-4BC1-BB76-882A1FBA48C0}" dt="2024-02-22T20:33:52.165" v="70" actId="931"/>
          <ac:spMkLst>
            <pc:docMk/>
            <pc:sldMk cId="3357423429" sldId="265"/>
            <ac:spMk id="3" creationId="{4D8E2DDB-B7E2-0A8F-D2A8-339D85859D1E}"/>
          </ac:spMkLst>
        </pc:spChg>
        <pc:spChg chg="add del">
          <ac:chgData name="Carlson, Nina" userId="bbc51dad-7d1b-4739-a210-740142802c64" providerId="ADAL" clId="{34F8111A-C290-4BC1-BB76-882A1FBA48C0}" dt="2024-02-22T20:34:05.992" v="74" actId="26606"/>
          <ac:spMkLst>
            <pc:docMk/>
            <pc:sldMk cId="3357423429" sldId="265"/>
            <ac:spMk id="9" creationId="{4B13F557-7C1F-20E0-77C0-2BEAC75A41D5}"/>
          </ac:spMkLst>
        </pc:spChg>
        <pc:spChg chg="add del mod">
          <ac:chgData name="Carlson, Nina" userId="bbc51dad-7d1b-4739-a210-740142802c64" providerId="ADAL" clId="{34F8111A-C290-4BC1-BB76-882A1FBA48C0}" dt="2024-02-22T20:38:33.350" v="207" actId="26606"/>
          <ac:spMkLst>
            <pc:docMk/>
            <pc:sldMk cId="3357423429" sldId="265"/>
            <ac:spMk id="11" creationId="{11BC83A4-0D3B-352C-85E7-9D5460FA79F3}"/>
          </ac:spMkLst>
        </pc:spChg>
        <pc:spChg chg="add del">
          <ac:chgData name="Carlson, Nina" userId="bbc51dad-7d1b-4739-a210-740142802c64" providerId="ADAL" clId="{34F8111A-C290-4BC1-BB76-882A1FBA48C0}" dt="2024-02-22T20:34:05.992" v="74" actId="26606"/>
          <ac:spMkLst>
            <pc:docMk/>
            <pc:sldMk cId="3357423429" sldId="265"/>
            <ac:spMk id="12" creationId="{3ECBE1F1-D69B-4AFA-ABD5-8E41720EF6DE}"/>
          </ac:spMkLst>
        </pc:spChg>
        <pc:spChg chg="add del">
          <ac:chgData name="Carlson, Nina" userId="bbc51dad-7d1b-4739-a210-740142802c64" providerId="ADAL" clId="{34F8111A-C290-4BC1-BB76-882A1FBA48C0}" dt="2024-02-22T20:38:33.350" v="207" actId="26606"/>
          <ac:spMkLst>
            <pc:docMk/>
            <pc:sldMk cId="3357423429" sldId="265"/>
            <ac:spMk id="13" creationId="{0D7B6173-1D58-48E2-83CF-37350F315F75}"/>
          </ac:spMkLst>
        </pc:spChg>
        <pc:spChg chg="add del">
          <ac:chgData name="Carlson, Nina" userId="bbc51dad-7d1b-4739-a210-740142802c64" providerId="ADAL" clId="{34F8111A-C290-4BC1-BB76-882A1FBA48C0}" dt="2024-02-22T20:34:05.992" v="74" actId="26606"/>
          <ac:spMkLst>
            <pc:docMk/>
            <pc:sldMk cId="3357423429" sldId="265"/>
            <ac:spMk id="14" creationId="{603A6265-E10C-4B85-9C20-E75FCAF9CC63}"/>
          </ac:spMkLst>
        </pc:spChg>
        <pc:spChg chg="add del mod">
          <ac:chgData name="Carlson, Nina" userId="bbc51dad-7d1b-4739-a210-740142802c64" providerId="ADAL" clId="{34F8111A-C290-4BC1-BB76-882A1FBA48C0}" dt="2024-02-22T20:44:16.325" v="227" actId="26606"/>
          <ac:spMkLst>
            <pc:docMk/>
            <pc:sldMk cId="3357423429" sldId="265"/>
            <ac:spMk id="15" creationId="{E9DC26E2-D0AE-68DE-5774-2295B4E591DD}"/>
          </ac:spMkLst>
        </pc:spChg>
        <pc:spChg chg="add del">
          <ac:chgData name="Carlson, Nina" userId="bbc51dad-7d1b-4739-a210-740142802c64" providerId="ADAL" clId="{34F8111A-C290-4BC1-BB76-882A1FBA48C0}" dt="2024-02-22T20:38:33.350" v="207" actId="26606"/>
          <ac:spMkLst>
            <pc:docMk/>
            <pc:sldMk cId="3357423429" sldId="265"/>
            <ac:spMk id="16" creationId="{2F36CA75-CFBF-4844-B719-8FE9EBADA9AF}"/>
          </ac:spMkLst>
        </pc:spChg>
        <pc:spChg chg="add del">
          <ac:chgData name="Carlson, Nina" userId="bbc51dad-7d1b-4739-a210-740142802c64" providerId="ADAL" clId="{34F8111A-C290-4BC1-BB76-882A1FBA48C0}" dt="2024-02-22T20:38:33.350" v="207" actId="26606"/>
          <ac:spMkLst>
            <pc:docMk/>
            <pc:sldMk cId="3357423429" sldId="265"/>
            <ac:spMk id="18" creationId="{3D4A84B9-E564-4DD0-97F8-DBF1C460C28A}"/>
          </ac:spMkLst>
        </pc:spChg>
        <pc:spChg chg="add del">
          <ac:chgData name="Carlson, Nina" userId="bbc51dad-7d1b-4739-a210-740142802c64" providerId="ADAL" clId="{34F8111A-C290-4BC1-BB76-882A1FBA48C0}" dt="2024-02-22T20:38:33.350" v="207" actId="26606"/>
          <ac:spMkLst>
            <pc:docMk/>
            <pc:sldMk cId="3357423429" sldId="265"/>
            <ac:spMk id="20" creationId="{102382E0-0A09-46AE-B955-B911CAFE7F00}"/>
          </ac:spMkLst>
        </pc:spChg>
        <pc:spChg chg="add">
          <ac:chgData name="Carlson, Nina" userId="bbc51dad-7d1b-4739-a210-740142802c64" providerId="ADAL" clId="{34F8111A-C290-4BC1-BB76-882A1FBA48C0}" dt="2024-02-22T20:44:16.325" v="227" actId="26606"/>
          <ac:spMkLst>
            <pc:docMk/>
            <pc:sldMk cId="3357423429" sldId="265"/>
            <ac:spMk id="21" creationId="{F3060C83-F051-4F0E-ABAD-AA0DFC48B218}"/>
          </ac:spMkLst>
        </pc:spChg>
        <pc:spChg chg="add del">
          <ac:chgData name="Carlson, Nina" userId="bbc51dad-7d1b-4739-a210-740142802c64" providerId="ADAL" clId="{34F8111A-C290-4BC1-BB76-882A1FBA48C0}" dt="2024-02-22T20:38:33.350" v="207" actId="26606"/>
          <ac:spMkLst>
            <pc:docMk/>
            <pc:sldMk cId="3357423429" sldId="265"/>
            <ac:spMk id="22" creationId="{7DE75D4A-0965-4973-BE75-DECCAC9A9614}"/>
          </ac:spMkLst>
        </pc:spChg>
        <pc:spChg chg="add">
          <ac:chgData name="Carlson, Nina" userId="bbc51dad-7d1b-4739-a210-740142802c64" providerId="ADAL" clId="{34F8111A-C290-4BC1-BB76-882A1FBA48C0}" dt="2024-02-22T20:44:16.325" v="227" actId="26606"/>
          <ac:spMkLst>
            <pc:docMk/>
            <pc:sldMk cId="3357423429" sldId="265"/>
            <ac:spMk id="26" creationId="{83C98ABE-055B-441F-B07E-44F97F083C39}"/>
          </ac:spMkLst>
        </pc:spChg>
        <pc:spChg chg="add">
          <ac:chgData name="Carlson, Nina" userId="bbc51dad-7d1b-4739-a210-740142802c64" providerId="ADAL" clId="{34F8111A-C290-4BC1-BB76-882A1FBA48C0}" dt="2024-02-22T20:44:16.325" v="227" actId="26606"/>
          <ac:spMkLst>
            <pc:docMk/>
            <pc:sldMk cId="3357423429" sldId="265"/>
            <ac:spMk id="28" creationId="{29FDB030-9B49-4CED-8CCD-4D99382388AC}"/>
          </ac:spMkLst>
        </pc:spChg>
        <pc:spChg chg="add">
          <ac:chgData name="Carlson, Nina" userId="bbc51dad-7d1b-4739-a210-740142802c64" providerId="ADAL" clId="{34F8111A-C290-4BC1-BB76-882A1FBA48C0}" dt="2024-02-22T20:44:16.325" v="227" actId="26606"/>
          <ac:spMkLst>
            <pc:docMk/>
            <pc:sldMk cId="3357423429" sldId="265"/>
            <ac:spMk id="30" creationId="{3783CA14-24A1-485C-8B30-D6A5D87987AD}"/>
          </ac:spMkLst>
        </pc:spChg>
        <pc:spChg chg="add">
          <ac:chgData name="Carlson, Nina" userId="bbc51dad-7d1b-4739-a210-740142802c64" providerId="ADAL" clId="{34F8111A-C290-4BC1-BB76-882A1FBA48C0}" dt="2024-02-22T20:44:16.325" v="227" actId="26606"/>
          <ac:spMkLst>
            <pc:docMk/>
            <pc:sldMk cId="3357423429" sldId="265"/>
            <ac:spMk id="32" creationId="{9A97C86A-04D6-40F7-AE84-31AB43E6A846}"/>
          </ac:spMkLst>
        </pc:spChg>
        <pc:spChg chg="add">
          <ac:chgData name="Carlson, Nina" userId="bbc51dad-7d1b-4739-a210-740142802c64" providerId="ADAL" clId="{34F8111A-C290-4BC1-BB76-882A1FBA48C0}" dt="2024-02-22T20:44:16.325" v="227" actId="26606"/>
          <ac:spMkLst>
            <pc:docMk/>
            <pc:sldMk cId="3357423429" sldId="265"/>
            <ac:spMk id="34" creationId="{FF9F2414-84E8-453E-B1F3-389FDE8192D9}"/>
          </ac:spMkLst>
        </pc:spChg>
        <pc:spChg chg="add">
          <ac:chgData name="Carlson, Nina" userId="bbc51dad-7d1b-4739-a210-740142802c64" providerId="ADAL" clId="{34F8111A-C290-4BC1-BB76-882A1FBA48C0}" dt="2024-02-22T20:44:16.325" v="227" actId="26606"/>
          <ac:spMkLst>
            <pc:docMk/>
            <pc:sldMk cId="3357423429" sldId="265"/>
            <ac:spMk id="36" creationId="{3ECA69A1-7536-43AC-85EF-C7106179F5ED}"/>
          </ac:spMkLst>
        </pc:spChg>
        <pc:picChg chg="add del mod ord">
          <ac:chgData name="Carlson, Nina" userId="bbc51dad-7d1b-4739-a210-740142802c64" providerId="ADAL" clId="{34F8111A-C290-4BC1-BB76-882A1FBA48C0}" dt="2024-02-22T20:44:04.528" v="225" actId="478"/>
          <ac:picMkLst>
            <pc:docMk/>
            <pc:sldMk cId="3357423429" sldId="265"/>
            <ac:picMk id="5" creationId="{E60F2B94-2942-32E0-D9A3-D8795FEFC91C}"/>
          </ac:picMkLst>
        </pc:picChg>
        <pc:picChg chg="add mod ord">
          <ac:chgData name="Carlson, Nina" userId="bbc51dad-7d1b-4739-a210-740142802c64" providerId="ADAL" clId="{34F8111A-C290-4BC1-BB76-882A1FBA48C0}" dt="2024-02-22T20:38:34.301" v="209"/>
          <ac:picMkLst>
            <pc:docMk/>
            <pc:sldMk cId="3357423429" sldId="265"/>
            <ac:picMk id="6" creationId="{037D9B2F-5FC0-4639-6EDB-F84899ECE038}"/>
          </ac:picMkLst>
        </pc:picChg>
        <pc:picChg chg="add mod">
          <ac:chgData name="Carlson, Nina" userId="bbc51dad-7d1b-4739-a210-740142802c64" providerId="ADAL" clId="{34F8111A-C290-4BC1-BB76-882A1FBA48C0}" dt="2024-02-22T20:38:33.553" v="208"/>
          <ac:picMkLst>
            <pc:docMk/>
            <pc:sldMk cId="3357423429" sldId="265"/>
            <ac:picMk id="7" creationId="{72A56819-28DA-E5AC-0479-4A28314BD039}"/>
          </ac:picMkLst>
        </pc:picChg>
        <pc:picChg chg="add mod">
          <ac:chgData name="Carlson, Nina" userId="bbc51dad-7d1b-4739-a210-740142802c64" providerId="ADAL" clId="{34F8111A-C290-4BC1-BB76-882A1FBA48C0}" dt="2024-02-22T20:44:16.325" v="227" actId="26606"/>
          <ac:picMkLst>
            <pc:docMk/>
            <pc:sldMk cId="3357423429" sldId="265"/>
            <ac:picMk id="19" creationId="{123A4E17-C684-FF6C-FC96-3FB47271A6FD}"/>
          </ac:picMkLst>
        </pc:picChg>
        <pc:picChg chg="add del">
          <ac:chgData name="Carlson, Nina" userId="bbc51dad-7d1b-4739-a210-740142802c64" providerId="ADAL" clId="{34F8111A-C290-4BC1-BB76-882A1FBA48C0}" dt="2024-02-22T20:38:33.350" v="207" actId="26606"/>
          <ac:picMkLst>
            <pc:docMk/>
            <pc:sldMk cId="3357423429" sldId="265"/>
            <ac:picMk id="24" creationId="{4A599609-F5C2-4A0B-A992-913F814A631A}"/>
          </ac:picMkLst>
        </pc:picChg>
        <pc:cxnChg chg="add del">
          <ac:chgData name="Carlson, Nina" userId="bbc51dad-7d1b-4739-a210-740142802c64" providerId="ADAL" clId="{34F8111A-C290-4BC1-BB76-882A1FBA48C0}" dt="2024-02-22T20:38:20.174" v="201" actId="26606"/>
          <ac:cxnSpMkLst>
            <pc:docMk/>
            <pc:sldMk cId="3357423429" sldId="265"/>
            <ac:cxnSpMk id="10" creationId="{F7953C7E-B1D7-BCAE-850D-3BA0024390E3}"/>
          </ac:cxnSpMkLst>
        </pc:cxnChg>
      </pc:sldChg>
      <pc:sldChg chg="addSp delSp modSp new mod setBg">
        <pc:chgData name="Carlson, Nina" userId="bbc51dad-7d1b-4739-a210-740142802c64" providerId="ADAL" clId="{34F8111A-C290-4BC1-BB76-882A1FBA48C0}" dt="2024-02-22T20:45:50.562" v="232" actId="26606"/>
        <pc:sldMkLst>
          <pc:docMk/>
          <pc:sldMk cId="2430015668" sldId="266"/>
        </pc:sldMkLst>
        <pc:spChg chg="del">
          <ac:chgData name="Carlson, Nina" userId="bbc51dad-7d1b-4739-a210-740142802c64" providerId="ADAL" clId="{34F8111A-C290-4BC1-BB76-882A1FBA48C0}" dt="2024-02-22T20:45:50.562" v="232" actId="26606"/>
          <ac:spMkLst>
            <pc:docMk/>
            <pc:sldMk cId="2430015668" sldId="266"/>
            <ac:spMk id="2" creationId="{1412B913-99BA-3580-318E-5A0E8F3A0D5D}"/>
          </ac:spMkLst>
        </pc:spChg>
        <pc:spChg chg="del">
          <ac:chgData name="Carlson, Nina" userId="bbc51dad-7d1b-4739-a210-740142802c64" providerId="ADAL" clId="{34F8111A-C290-4BC1-BB76-882A1FBA48C0}" dt="2024-02-22T20:34:22.598" v="77" actId="931"/>
          <ac:spMkLst>
            <pc:docMk/>
            <pc:sldMk cId="2430015668" sldId="266"/>
            <ac:spMk id="3" creationId="{E571E4CB-B685-9D11-B3A0-6D0676EDB90C}"/>
          </ac:spMkLst>
        </pc:spChg>
        <pc:spChg chg="add del mod">
          <ac:chgData name="Carlson, Nina" userId="bbc51dad-7d1b-4739-a210-740142802c64" providerId="ADAL" clId="{34F8111A-C290-4BC1-BB76-882A1FBA48C0}" dt="2024-02-22T20:45:50.562" v="232" actId="26606"/>
          <ac:spMkLst>
            <pc:docMk/>
            <pc:sldMk cId="2430015668" sldId="266"/>
            <ac:spMk id="7" creationId="{B0DAC0A6-F2AD-984D-B093-DC17D051B771}"/>
          </ac:spMkLst>
        </pc:spChg>
        <pc:spChg chg="add">
          <ac:chgData name="Carlson, Nina" userId="bbc51dad-7d1b-4739-a210-740142802c64" providerId="ADAL" clId="{34F8111A-C290-4BC1-BB76-882A1FBA48C0}" dt="2024-02-22T20:45:50.562" v="232" actId="26606"/>
          <ac:spMkLst>
            <pc:docMk/>
            <pc:sldMk cId="2430015668" sldId="266"/>
            <ac:spMk id="14" creationId="{86FF76B9-219D-4469-AF87-0236D29032F1}"/>
          </ac:spMkLst>
        </pc:spChg>
        <pc:spChg chg="add">
          <ac:chgData name="Carlson, Nina" userId="bbc51dad-7d1b-4739-a210-740142802c64" providerId="ADAL" clId="{34F8111A-C290-4BC1-BB76-882A1FBA48C0}" dt="2024-02-22T20:45:50.562" v="232" actId="26606"/>
          <ac:spMkLst>
            <pc:docMk/>
            <pc:sldMk cId="2430015668" sldId="266"/>
            <ac:spMk id="20" creationId="{2E80C965-DB6D-4F81-9E9E-B027384D0BD6}"/>
          </ac:spMkLst>
        </pc:spChg>
        <pc:spChg chg="add">
          <ac:chgData name="Carlson, Nina" userId="bbc51dad-7d1b-4739-a210-740142802c64" providerId="ADAL" clId="{34F8111A-C290-4BC1-BB76-882A1FBA48C0}" dt="2024-02-22T20:45:50.562" v="232" actId="26606"/>
          <ac:spMkLst>
            <pc:docMk/>
            <pc:sldMk cId="2430015668" sldId="266"/>
            <ac:spMk id="22" creationId="{633C5E46-DAC5-4661-9C87-22B08E2A512F}"/>
          </ac:spMkLst>
        </pc:spChg>
        <pc:grpChg chg="add">
          <ac:chgData name="Carlson, Nina" userId="bbc51dad-7d1b-4739-a210-740142802c64" providerId="ADAL" clId="{34F8111A-C290-4BC1-BB76-882A1FBA48C0}" dt="2024-02-22T20:45:50.562" v="232" actId="26606"/>
          <ac:grpSpMkLst>
            <pc:docMk/>
            <pc:sldMk cId="2430015668" sldId="266"/>
            <ac:grpSpMk id="16" creationId="{DB88BD78-87E1-424D-B479-C37D8E41B12E}"/>
          </ac:grpSpMkLst>
        </pc:grpChg>
        <pc:picChg chg="add del mod">
          <ac:chgData name="Carlson, Nina" userId="bbc51dad-7d1b-4739-a210-740142802c64" providerId="ADAL" clId="{34F8111A-C290-4BC1-BB76-882A1FBA48C0}" dt="2024-02-22T20:45:42.604" v="230" actId="478"/>
          <ac:picMkLst>
            <pc:docMk/>
            <pc:sldMk cId="2430015668" sldId="266"/>
            <ac:picMk id="5" creationId="{CFE78A14-8499-9F19-04A0-BBC1533C830F}"/>
          </ac:picMkLst>
        </pc:picChg>
        <pc:picChg chg="add mod">
          <ac:chgData name="Carlson, Nina" userId="bbc51dad-7d1b-4739-a210-740142802c64" providerId="ADAL" clId="{34F8111A-C290-4BC1-BB76-882A1FBA48C0}" dt="2024-02-22T20:45:50.562" v="232" actId="26606"/>
          <ac:picMkLst>
            <pc:docMk/>
            <pc:sldMk cId="2430015668" sldId="266"/>
            <ac:picMk id="9" creationId="{647379CD-88A9-D9F5-74CA-C24464D8DF61}"/>
          </ac:picMkLst>
        </pc:picChg>
      </pc:sldChg>
      <pc:sldChg chg="addSp delSp modSp new mod setBg">
        <pc:chgData name="Carlson, Nina" userId="bbc51dad-7d1b-4739-a210-740142802c64" providerId="ADAL" clId="{34F8111A-C290-4BC1-BB76-882A1FBA48C0}" dt="2024-02-22T20:46:28.529" v="235" actId="26606"/>
        <pc:sldMkLst>
          <pc:docMk/>
          <pc:sldMk cId="1609512308" sldId="267"/>
        </pc:sldMkLst>
        <pc:spChg chg="del">
          <ac:chgData name="Carlson, Nina" userId="bbc51dad-7d1b-4739-a210-740142802c64" providerId="ADAL" clId="{34F8111A-C290-4BC1-BB76-882A1FBA48C0}" dt="2024-02-22T20:46:28.529" v="235" actId="26606"/>
          <ac:spMkLst>
            <pc:docMk/>
            <pc:sldMk cId="1609512308" sldId="267"/>
            <ac:spMk id="2" creationId="{99A4A001-5E37-577B-EAF4-2E646AD240D6}"/>
          </ac:spMkLst>
        </pc:spChg>
        <pc:spChg chg="del">
          <ac:chgData name="Carlson, Nina" userId="bbc51dad-7d1b-4739-a210-740142802c64" providerId="ADAL" clId="{34F8111A-C290-4BC1-BB76-882A1FBA48C0}" dt="2024-02-22T20:34:36.414" v="81" actId="931"/>
          <ac:spMkLst>
            <pc:docMk/>
            <pc:sldMk cId="1609512308" sldId="267"/>
            <ac:spMk id="3" creationId="{833B3D2F-C44A-813A-0EDF-A205D1A09EDD}"/>
          </ac:spMkLst>
        </pc:spChg>
        <pc:spChg chg="add del mod">
          <ac:chgData name="Carlson, Nina" userId="bbc51dad-7d1b-4739-a210-740142802c64" providerId="ADAL" clId="{34F8111A-C290-4BC1-BB76-882A1FBA48C0}" dt="2024-02-22T20:46:22.205" v="234" actId="22"/>
          <ac:spMkLst>
            <pc:docMk/>
            <pc:sldMk cId="1609512308" sldId="267"/>
            <ac:spMk id="7" creationId="{EE9563F3-06FB-4234-730B-346E2F0D196A}"/>
          </ac:spMkLst>
        </pc:spChg>
        <pc:spChg chg="add">
          <ac:chgData name="Carlson, Nina" userId="bbc51dad-7d1b-4739-a210-740142802c64" providerId="ADAL" clId="{34F8111A-C290-4BC1-BB76-882A1FBA48C0}" dt="2024-02-22T20:46:28.529" v="235" actId="26606"/>
          <ac:spMkLst>
            <pc:docMk/>
            <pc:sldMk cId="1609512308" sldId="267"/>
            <ac:spMk id="14" creationId="{F3060C83-F051-4F0E-ABAD-AA0DFC48B218}"/>
          </ac:spMkLst>
        </pc:spChg>
        <pc:spChg chg="add">
          <ac:chgData name="Carlson, Nina" userId="bbc51dad-7d1b-4739-a210-740142802c64" providerId="ADAL" clId="{34F8111A-C290-4BC1-BB76-882A1FBA48C0}" dt="2024-02-22T20:46:28.529" v="235" actId="26606"/>
          <ac:spMkLst>
            <pc:docMk/>
            <pc:sldMk cId="1609512308" sldId="267"/>
            <ac:spMk id="16" creationId="{83C98ABE-055B-441F-B07E-44F97F083C39}"/>
          </ac:spMkLst>
        </pc:spChg>
        <pc:spChg chg="add">
          <ac:chgData name="Carlson, Nina" userId="bbc51dad-7d1b-4739-a210-740142802c64" providerId="ADAL" clId="{34F8111A-C290-4BC1-BB76-882A1FBA48C0}" dt="2024-02-22T20:46:28.529" v="235" actId="26606"/>
          <ac:spMkLst>
            <pc:docMk/>
            <pc:sldMk cId="1609512308" sldId="267"/>
            <ac:spMk id="18" creationId="{29FDB030-9B49-4CED-8CCD-4D99382388AC}"/>
          </ac:spMkLst>
        </pc:spChg>
        <pc:spChg chg="add">
          <ac:chgData name="Carlson, Nina" userId="bbc51dad-7d1b-4739-a210-740142802c64" providerId="ADAL" clId="{34F8111A-C290-4BC1-BB76-882A1FBA48C0}" dt="2024-02-22T20:46:28.529" v="235" actId="26606"/>
          <ac:spMkLst>
            <pc:docMk/>
            <pc:sldMk cId="1609512308" sldId="267"/>
            <ac:spMk id="20" creationId="{3783CA14-24A1-485C-8B30-D6A5D87987AD}"/>
          </ac:spMkLst>
        </pc:spChg>
        <pc:spChg chg="add">
          <ac:chgData name="Carlson, Nina" userId="bbc51dad-7d1b-4739-a210-740142802c64" providerId="ADAL" clId="{34F8111A-C290-4BC1-BB76-882A1FBA48C0}" dt="2024-02-22T20:46:28.529" v="235" actId="26606"/>
          <ac:spMkLst>
            <pc:docMk/>
            <pc:sldMk cId="1609512308" sldId="267"/>
            <ac:spMk id="22" creationId="{9A97C86A-04D6-40F7-AE84-31AB43E6A846}"/>
          </ac:spMkLst>
        </pc:spChg>
        <pc:spChg chg="add">
          <ac:chgData name="Carlson, Nina" userId="bbc51dad-7d1b-4739-a210-740142802c64" providerId="ADAL" clId="{34F8111A-C290-4BC1-BB76-882A1FBA48C0}" dt="2024-02-22T20:46:28.529" v="235" actId="26606"/>
          <ac:spMkLst>
            <pc:docMk/>
            <pc:sldMk cId="1609512308" sldId="267"/>
            <ac:spMk id="24" creationId="{FF9F2414-84E8-453E-B1F3-389FDE8192D9}"/>
          </ac:spMkLst>
        </pc:spChg>
        <pc:spChg chg="add">
          <ac:chgData name="Carlson, Nina" userId="bbc51dad-7d1b-4739-a210-740142802c64" providerId="ADAL" clId="{34F8111A-C290-4BC1-BB76-882A1FBA48C0}" dt="2024-02-22T20:46:28.529" v="235" actId="26606"/>
          <ac:spMkLst>
            <pc:docMk/>
            <pc:sldMk cId="1609512308" sldId="267"/>
            <ac:spMk id="26" creationId="{3ECA69A1-7536-43AC-85EF-C7106179F5ED}"/>
          </ac:spMkLst>
        </pc:spChg>
        <pc:picChg chg="add del mod">
          <ac:chgData name="Carlson, Nina" userId="bbc51dad-7d1b-4739-a210-740142802c64" providerId="ADAL" clId="{34F8111A-C290-4BC1-BB76-882A1FBA48C0}" dt="2024-02-22T20:46:19.033" v="233" actId="478"/>
          <ac:picMkLst>
            <pc:docMk/>
            <pc:sldMk cId="1609512308" sldId="267"/>
            <ac:picMk id="5" creationId="{977C5493-BC4E-EB77-56F8-81DDEAEFBE3E}"/>
          </ac:picMkLst>
        </pc:picChg>
        <pc:picChg chg="add mod ord">
          <ac:chgData name="Carlson, Nina" userId="bbc51dad-7d1b-4739-a210-740142802c64" providerId="ADAL" clId="{34F8111A-C290-4BC1-BB76-882A1FBA48C0}" dt="2024-02-22T20:46:28.529" v="235" actId="26606"/>
          <ac:picMkLst>
            <pc:docMk/>
            <pc:sldMk cId="1609512308" sldId="267"/>
            <ac:picMk id="9" creationId="{CCE922D8-E599-3E22-FE24-49C053FC8CBB}"/>
          </ac:picMkLst>
        </pc:picChg>
      </pc:sldChg>
      <pc:sldChg chg="modSp new mod">
        <pc:chgData name="Carlson, Nina" userId="bbc51dad-7d1b-4739-a210-740142802c64" providerId="ADAL" clId="{34F8111A-C290-4BC1-BB76-882A1FBA48C0}" dt="2024-02-22T20:35:20.400" v="114" actId="20577"/>
        <pc:sldMkLst>
          <pc:docMk/>
          <pc:sldMk cId="2269639534" sldId="268"/>
        </pc:sldMkLst>
        <pc:spChg chg="mod">
          <ac:chgData name="Carlson, Nina" userId="bbc51dad-7d1b-4739-a210-740142802c64" providerId="ADAL" clId="{34F8111A-C290-4BC1-BB76-882A1FBA48C0}" dt="2024-02-22T20:35:20.400" v="114" actId="20577"/>
          <ac:spMkLst>
            <pc:docMk/>
            <pc:sldMk cId="2269639534" sldId="268"/>
            <ac:spMk id="2" creationId="{C182489E-627B-679F-95DB-3EB680CE6084}"/>
          </ac:spMkLst>
        </pc:spChg>
      </pc:sldChg>
      <pc:sldChg chg="modSp new mod">
        <pc:chgData name="Carlson, Nina" userId="bbc51dad-7d1b-4739-a210-740142802c64" providerId="ADAL" clId="{34F8111A-C290-4BC1-BB76-882A1FBA48C0}" dt="2024-02-22T20:35:34.653" v="184" actId="5793"/>
        <pc:sldMkLst>
          <pc:docMk/>
          <pc:sldMk cId="2535038012" sldId="269"/>
        </pc:sldMkLst>
        <pc:spChg chg="mod">
          <ac:chgData name="Carlson, Nina" userId="bbc51dad-7d1b-4739-a210-740142802c64" providerId="ADAL" clId="{34F8111A-C290-4BC1-BB76-882A1FBA48C0}" dt="2024-02-22T20:35:34.653" v="184" actId="5793"/>
          <ac:spMkLst>
            <pc:docMk/>
            <pc:sldMk cId="2535038012" sldId="269"/>
            <ac:spMk id="2" creationId="{D6C187AF-EC9C-AF87-6AE7-13C5ACC2A286}"/>
          </ac:spMkLst>
        </pc:spChg>
      </pc:sldChg>
      <pc:sldChg chg="modSp new mod">
        <pc:chgData name="Carlson, Nina" userId="bbc51dad-7d1b-4739-a210-740142802c64" providerId="ADAL" clId="{34F8111A-C290-4BC1-BB76-882A1FBA48C0}" dt="2024-02-22T20:47:26.851" v="303" actId="20577"/>
        <pc:sldMkLst>
          <pc:docMk/>
          <pc:sldMk cId="3148754600" sldId="270"/>
        </pc:sldMkLst>
        <pc:spChg chg="mod">
          <ac:chgData name="Carlson, Nina" userId="bbc51dad-7d1b-4739-a210-740142802c64" providerId="ADAL" clId="{34F8111A-C290-4BC1-BB76-882A1FBA48C0}" dt="2024-02-22T20:35:43.146" v="196" actId="5793"/>
          <ac:spMkLst>
            <pc:docMk/>
            <pc:sldMk cId="3148754600" sldId="270"/>
            <ac:spMk id="2" creationId="{EC1E6352-4636-681D-3CFD-ECFEB961F672}"/>
          </ac:spMkLst>
        </pc:spChg>
        <pc:spChg chg="mod">
          <ac:chgData name="Carlson, Nina" userId="bbc51dad-7d1b-4739-a210-740142802c64" providerId="ADAL" clId="{34F8111A-C290-4BC1-BB76-882A1FBA48C0}" dt="2024-02-22T20:47:26.851" v="303" actId="20577"/>
          <ac:spMkLst>
            <pc:docMk/>
            <pc:sldMk cId="3148754600" sldId="270"/>
            <ac:spMk id="3" creationId="{5E1B8A06-5D42-15E5-6C58-A6BF6D6F2B28}"/>
          </ac:spMkLst>
        </pc:spChg>
      </pc:sldChg>
    </pc:docChg>
  </pc:docChgLst>
  <pc:docChgLst>
    <pc:chgData name="Grady, Ella" userId="S::elgrady@clarku.edu::bf4bd405-085a-4f98-976c-e55d07826945" providerId="AD" clId="Web-{ABEFD8FC-8A65-54C7-3287-96A93CEAA61F}"/>
    <pc:docChg chg="modSld">
      <pc:chgData name="Grady, Ella" userId="S::elgrady@clarku.edu::bf4bd405-085a-4f98-976c-e55d07826945" providerId="AD" clId="Web-{ABEFD8FC-8A65-54C7-3287-96A93CEAA61F}" dt="2024-02-23T18:10:56.432" v="2" actId="14100"/>
      <pc:docMkLst>
        <pc:docMk/>
      </pc:docMkLst>
      <pc:sldChg chg="modSp">
        <pc:chgData name="Grady, Ella" userId="S::elgrady@clarku.edu::bf4bd405-085a-4f98-976c-e55d07826945" providerId="AD" clId="Web-{ABEFD8FC-8A65-54C7-3287-96A93CEAA61F}" dt="2024-02-23T18:10:56.432" v="2" actId="14100"/>
        <pc:sldMkLst>
          <pc:docMk/>
          <pc:sldMk cId="3871687727" sldId="261"/>
        </pc:sldMkLst>
        <pc:picChg chg="mod">
          <ac:chgData name="Grady, Ella" userId="S::elgrady@clarku.edu::bf4bd405-085a-4f98-976c-e55d07826945" providerId="AD" clId="Web-{ABEFD8FC-8A65-54C7-3287-96A93CEAA61F}" dt="2024-02-23T18:10:56.432" v="2" actId="14100"/>
          <ac:picMkLst>
            <pc:docMk/>
            <pc:sldMk cId="3871687727" sldId="261"/>
            <ac:picMk id="8" creationId="{71988F49-39EA-7452-44A0-46DF032B66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C497-F8AB-3D40-EE0A-E69F59C2D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084EA-F517-40FB-07A5-EFF388CC1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8E201-34BC-1254-5E06-4D0A33D75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5F3F5-B2F6-97A1-2282-FED707B5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3F4DE-4799-8C2B-129C-7FB67116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541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165B-E27B-1A36-668A-33B87CBC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3F7E7-CB4D-1E1A-C94F-64F097D4B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F0015-E1EA-F848-1C0F-E45580AE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2B987-EE33-4820-C04E-F57363E8B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B4035-1A0C-8AFC-416A-C332E9ABE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87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5B9BBB-BBCA-FAF9-76FB-543BEAF22A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1227F-719B-075A-E8F9-7AEAE09CD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BA71E-DE80-3317-0236-23CA26194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B90F4-89BC-220A-3016-B915B496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CC4F8-9947-AECC-5402-A74157DB1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446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74E3-F3B0-8501-38F9-58FC4C17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49C52-7111-890C-6220-B218B2951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FF6EED-70AB-476A-55BB-C10E58D6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FA686-D87B-04F6-246F-A0961D64C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D4B52-FFD0-0D80-AB8C-22E916F85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42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14D3-60A8-8E51-5343-C911D079A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09C2-20A9-0B70-0DD5-D3B20C1CAC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30E7B-9B6D-D636-A6C2-901034F33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2EC14-734A-E160-E13C-958161D1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33DB0-FCA3-C005-E5C4-AC4535CA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42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80E06-32A3-2387-28EC-0B4D0273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C97B1-05C0-3BD0-5B00-EBAB97505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F1ABE-331F-1EAC-9C16-AB4374C021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ADBDEA-A2B5-7627-7D13-B8D373315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7432D-175B-2BFA-4BA5-2F1C6C45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28BBD-E8FB-DB38-E21C-2733DA286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2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96D17-BD7B-F269-E8FE-DD5B7A51F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B7224-3E3A-F84B-E720-902F3ACF3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45D1E-B00D-3C9E-2CDB-771F1D020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C8C72-7110-AA32-02B7-E3B6057127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CB569-8201-9424-DB0C-141B0F260C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29132B-B132-1E1F-591D-7834C3C8B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A07B5-F3ED-773B-E1AB-F1E1A9DD6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213C3-AEC8-F0D5-12F2-FB82792BA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5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804B0-CA2F-D7B4-0231-9496B92E9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FEE39-522F-BDA4-F7BA-8A8469C8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A8921-EBA3-08C4-658C-D08FA4BC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3A9E1-AEB6-C606-7454-364B0804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62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EA494-458C-3102-E925-50B54C89F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92983-9E3B-1B5E-C080-9104DEEE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00238-9244-1032-40DB-44D9FA6E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BEF21-2B5A-8E99-20AC-F45952F97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84E44-78E6-B011-A595-79A3ADEB9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5E5215-9AB3-2DB5-0EE2-10ADEF2D9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E9D3F-BCD8-EC85-0169-EC516016F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983FC-88D5-67AC-2904-62B450CDB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DC9A9-0E7B-E536-1C16-83137311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92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A42C-3443-E171-E202-872123519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21654C-DFB8-6ED6-3BDB-227526BE9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F1C9D-03E5-2AB3-13EB-E10F1A60C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7C694-59A9-B571-C8E2-A7F85B25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F2AD3-E082-9957-0554-04F1AA0F3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BFEBE-586E-4AB9-19A2-E3BC9D168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50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7D07A-61FD-4B06-16BF-FA48B7D04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1FDE7-F297-67CC-58DB-E10FAB2AF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887FB-5AC9-21C6-8382-84D5706BAB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FECEB-6BF1-4C8D-9E41-8ECF777D573B}" type="datetimeFigureOut">
              <a:rPr lang="en-US" smtClean="0"/>
              <a:t>2/23/2024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55DD0-6704-1331-B383-A2679DED5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05187-D48A-C675-52E1-B5DB5C671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7C4A2-2C15-49F1-8215-CB05A7DE5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5437F2-659F-05C6-61DC-D7113CAA1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708" y="-441338"/>
            <a:ext cx="5132404" cy="3420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827EBC-5EF3-0AC4-553D-E68A359F2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group of people standing around a table looking at a computer&#10;&#10;Description automatically generated">
            <a:extLst>
              <a:ext uri="{FF2B5EF4-FFF2-40B4-BE49-F238E27FC236}">
                <a16:creationId xmlns:a16="http://schemas.microsoft.com/office/drawing/2014/main" id="{8EC4950F-AF07-1FCA-3688-300A3FAF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67715" y="2505757"/>
            <a:ext cx="6524337" cy="4351338"/>
          </a:xfrm>
        </p:spPr>
      </p:pic>
      <p:pic>
        <p:nvPicPr>
          <p:cNvPr id="5" name="Picture 4" descr="A group of men standing around a table with a computer&#10;&#10;Description automatically generated">
            <a:extLst>
              <a:ext uri="{FF2B5EF4-FFF2-40B4-BE49-F238E27FC236}">
                <a16:creationId xmlns:a16="http://schemas.microsoft.com/office/drawing/2014/main" id="{81CBBB40-ABB7-2098-3FD6-840384442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" y="-1182"/>
            <a:ext cx="5665094" cy="3780876"/>
          </a:xfrm>
          <a:prstGeom prst="rect">
            <a:avLst/>
          </a:prstGeom>
        </p:spPr>
      </p:pic>
      <p:pic>
        <p:nvPicPr>
          <p:cNvPr id="6" name="Picture 5" descr="A group of women in a room with red cups&#10;&#10;Description automatically generated">
            <a:extLst>
              <a:ext uri="{FF2B5EF4-FFF2-40B4-BE49-F238E27FC236}">
                <a16:creationId xmlns:a16="http://schemas.microsoft.com/office/drawing/2014/main" id="{E740282B-6AA0-A58C-CF70-42CAE9B44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4236" y="-66046"/>
            <a:ext cx="3901755" cy="2684474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1988F49-39EA-7452-44A0-46DF032B6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6591" y="3179007"/>
            <a:ext cx="5781411" cy="3852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2F3A9A-5E1C-F849-F361-053B023E5F81}"/>
              </a:ext>
            </a:extLst>
          </p:cNvPr>
          <p:cNvSpPr txBox="1"/>
          <p:nvPr/>
        </p:nvSpPr>
        <p:spPr>
          <a:xfrm>
            <a:off x="3188" y="6547689"/>
            <a:ext cx="6977652" cy="207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>
                <a:solidFill>
                  <a:schemeClr val="bg1"/>
                </a:solidFill>
                <a:latin typeface="Times New Roman"/>
                <a:cs typeface="Times New Roman"/>
              </a:rPr>
              <a:t>Photos by Natalie and Danny</a:t>
            </a:r>
          </a:p>
        </p:txBody>
      </p:sp>
    </p:spTree>
    <p:extLst>
      <p:ext uri="{BB962C8B-B14F-4D97-AF65-F5344CB8AC3E}">
        <p14:creationId xmlns:p14="http://schemas.microsoft.com/office/powerpoint/2010/main" val="3871687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98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rgbClr val="6D8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rgbClr val="6D8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rgbClr val="6D8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BA9F33-630A-CE4B-C316-3CEB0C62B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543" y="2247514"/>
            <a:ext cx="5125264" cy="3979585"/>
          </a:xfrm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en-US" sz="4000">
                <a:solidFill>
                  <a:srgbClr val="1F3D16"/>
                </a:solidFill>
                <a:latin typeface="Calibri Light"/>
                <a:cs typeface="Calibri"/>
              </a:rPr>
              <a:t>Join the Teams channel for updates throughout the weekend!</a:t>
            </a:r>
            <a:endParaRPr lang="en-US" sz="4000"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E58BC-EDE5-1893-1E63-3BCEBB791BBA}"/>
              </a:ext>
            </a:extLst>
          </p:cNvPr>
          <p:cNvSpPr txBox="1"/>
          <p:nvPr/>
        </p:nvSpPr>
        <p:spPr>
          <a:xfrm>
            <a:off x="6442615" y="952955"/>
            <a:ext cx="53444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5400">
                <a:solidFill>
                  <a:srgbClr val="1F3D16"/>
                </a:solidFill>
                <a:latin typeface="Calibri Light"/>
                <a:cs typeface="Calibri"/>
              </a:rPr>
              <a:t>COMMUNICATION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1B3CA-743B-4702-138B-CCAFDD709809}"/>
              </a:ext>
            </a:extLst>
          </p:cNvPr>
          <p:cNvSpPr/>
          <p:nvPr/>
        </p:nvSpPr>
        <p:spPr>
          <a:xfrm>
            <a:off x="-1" y="0"/>
            <a:ext cx="1490471" cy="6857999"/>
          </a:xfrm>
          <a:prstGeom prst="rect">
            <a:avLst/>
          </a:prstGeom>
          <a:solidFill>
            <a:srgbClr val="6D8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E9E949-11C7-4C48-CA29-8259ABF09169}"/>
              </a:ext>
            </a:extLst>
          </p:cNvPr>
          <p:cNvGrpSpPr/>
          <p:nvPr/>
        </p:nvGrpSpPr>
        <p:grpSpPr>
          <a:xfrm rot="10800000">
            <a:off x="11837405" y="1083484"/>
            <a:ext cx="355196" cy="673460"/>
            <a:chOff x="490396" y="1226830"/>
            <a:chExt cx="355196" cy="6734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69B759-AAAF-30F0-A908-626DBD97E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396" y="1226830"/>
              <a:ext cx="87363" cy="673460"/>
            </a:xfrm>
            <a:prstGeom prst="rect">
              <a:avLst/>
            </a:prstGeom>
            <a:solidFill>
              <a:srgbClr val="6D8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6DFED0-93ED-5F3D-CAA2-987B6A7F0A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9737" y="1226830"/>
              <a:ext cx="195855" cy="673460"/>
            </a:xfrm>
            <a:prstGeom prst="rect">
              <a:avLst/>
            </a:prstGeom>
            <a:solidFill>
              <a:srgbClr val="6D8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C1D93EA3-F87E-9745-40BC-DCFFF89312C5}"/>
              </a:ext>
            </a:extLst>
          </p:cNvPr>
          <p:cNvSpPr/>
          <p:nvPr/>
        </p:nvSpPr>
        <p:spPr>
          <a:xfrm>
            <a:off x="6673817" y="1951165"/>
            <a:ext cx="4997814" cy="47319"/>
          </a:xfrm>
          <a:prstGeom prst="rect">
            <a:avLst/>
          </a:prstGeom>
          <a:solidFill>
            <a:srgbClr val="6D8B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Content Placeholder 3" descr="A qr code with a green background&#10;&#10;Description automatically generated">
            <a:extLst>
              <a:ext uri="{FF2B5EF4-FFF2-40B4-BE49-F238E27FC236}">
                <a16:creationId xmlns:a16="http://schemas.microsoft.com/office/drawing/2014/main" id="{C7063240-1A36-4B66-0DC2-BBA71D1D0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0" y="310120"/>
            <a:ext cx="5323507" cy="62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19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F4155C20-3F0E-4576-8A0B-C345B6231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E6352-4636-681D-3CFD-ECFEB961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450" y="1422986"/>
            <a:ext cx="4554659" cy="12552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Next up…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B8A06-5D42-15E5-6C58-A6BF6D6F2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2994" y="1590840"/>
            <a:ext cx="6092546" cy="503039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4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Head up to CMACD lobby for dinner and the cup stacking challenge</a:t>
            </a:r>
            <a:r>
              <a:rPr lang="en-US" sz="4400">
                <a:solidFill>
                  <a:srgbClr val="FFFFFF"/>
                </a:solidFill>
              </a:rPr>
              <a:t> with your team</a:t>
            </a:r>
            <a:r>
              <a:rPr lang="en-US" sz="4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!</a:t>
            </a:r>
          </a:p>
          <a:p>
            <a:pPr marL="0" indent="0">
              <a:buNone/>
            </a:pPr>
            <a:endParaRPr lang="en-US" sz="4400">
              <a:solidFill>
                <a:srgbClr val="FFFFFF"/>
              </a:solidFill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4400">
                <a:solidFill>
                  <a:srgbClr val="FFFFFF"/>
                </a:solidFill>
                <a:ea typeface="Calibri"/>
                <a:cs typeface="Calibri"/>
              </a:rPr>
              <a:t>If you're still looking for teammates, come talk to us!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raphic 21">
            <a:extLst>
              <a:ext uri="{FF2B5EF4-FFF2-40B4-BE49-F238E27FC236}">
                <a16:creationId xmlns:a16="http://schemas.microsoft.com/office/drawing/2014/main" id="{0BAEB82B-9A6B-4982-B56B-7529C6EA9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3128" y="1731109"/>
            <a:ext cx="139039" cy="136646"/>
          </a:xfrm>
          <a:custGeom>
            <a:avLst/>
            <a:gdLst>
              <a:gd name="connsiteX0" fmla="*/ 129602 w 139039"/>
              <a:gd name="connsiteY0" fmla="*/ 59048 h 136646"/>
              <a:gd name="connsiteX1" fmla="*/ 78957 w 139039"/>
              <a:gd name="connsiteY1" fmla="*/ 59048 h 136646"/>
              <a:gd name="connsiteX2" fmla="*/ 78957 w 139039"/>
              <a:gd name="connsiteY2" fmla="*/ 9275 h 136646"/>
              <a:gd name="connsiteX3" fmla="*/ 69520 w 139039"/>
              <a:gd name="connsiteY3" fmla="*/ 0 h 136646"/>
              <a:gd name="connsiteX4" fmla="*/ 60082 w 139039"/>
              <a:gd name="connsiteY4" fmla="*/ 9275 h 136646"/>
              <a:gd name="connsiteX5" fmla="*/ 60082 w 139039"/>
              <a:gd name="connsiteY5" fmla="*/ 59048 h 136646"/>
              <a:gd name="connsiteX6" fmla="*/ 9437 w 139039"/>
              <a:gd name="connsiteY6" fmla="*/ 59048 h 136646"/>
              <a:gd name="connsiteX7" fmla="*/ 0 w 139039"/>
              <a:gd name="connsiteY7" fmla="*/ 68323 h 136646"/>
              <a:gd name="connsiteX8" fmla="*/ 9437 w 139039"/>
              <a:gd name="connsiteY8" fmla="*/ 77598 h 136646"/>
              <a:gd name="connsiteX9" fmla="*/ 60082 w 139039"/>
              <a:gd name="connsiteY9" fmla="*/ 77598 h 136646"/>
              <a:gd name="connsiteX10" fmla="*/ 60082 w 139039"/>
              <a:gd name="connsiteY10" fmla="*/ 127371 h 136646"/>
              <a:gd name="connsiteX11" fmla="*/ 69520 w 139039"/>
              <a:gd name="connsiteY11" fmla="*/ 136646 h 136646"/>
              <a:gd name="connsiteX12" fmla="*/ 78957 w 139039"/>
              <a:gd name="connsiteY12" fmla="*/ 127371 h 136646"/>
              <a:gd name="connsiteX13" fmla="*/ 78957 w 139039"/>
              <a:gd name="connsiteY13" fmla="*/ 77598 h 136646"/>
              <a:gd name="connsiteX14" fmla="*/ 129602 w 139039"/>
              <a:gd name="connsiteY14" fmla="*/ 77598 h 136646"/>
              <a:gd name="connsiteX15" fmla="*/ 139039 w 139039"/>
              <a:gd name="connsiteY15" fmla="*/ 68323 h 136646"/>
              <a:gd name="connsiteX16" fmla="*/ 129602 w 139039"/>
              <a:gd name="connsiteY16" fmla="*/ 59048 h 13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6646">
                <a:moveTo>
                  <a:pt x="129602" y="59048"/>
                </a:moveTo>
                <a:lnTo>
                  <a:pt x="78957" y="59048"/>
                </a:lnTo>
                <a:lnTo>
                  <a:pt x="78957" y="9275"/>
                </a:lnTo>
                <a:cubicBezTo>
                  <a:pt x="78957" y="4152"/>
                  <a:pt x="74731" y="0"/>
                  <a:pt x="69520" y="0"/>
                </a:cubicBezTo>
                <a:cubicBezTo>
                  <a:pt x="64308" y="0"/>
                  <a:pt x="60082" y="4152"/>
                  <a:pt x="60082" y="9275"/>
                </a:cubicBezTo>
                <a:lnTo>
                  <a:pt x="60082" y="59048"/>
                </a:lnTo>
                <a:lnTo>
                  <a:pt x="9437" y="59048"/>
                </a:lnTo>
                <a:cubicBezTo>
                  <a:pt x="4225" y="59048"/>
                  <a:pt x="0" y="63201"/>
                  <a:pt x="0" y="68323"/>
                </a:cubicBezTo>
                <a:cubicBezTo>
                  <a:pt x="0" y="73445"/>
                  <a:pt x="4225" y="77598"/>
                  <a:pt x="9437" y="77598"/>
                </a:cubicBezTo>
                <a:lnTo>
                  <a:pt x="60082" y="77598"/>
                </a:lnTo>
                <a:lnTo>
                  <a:pt x="60082" y="127371"/>
                </a:lnTo>
                <a:cubicBezTo>
                  <a:pt x="60082" y="132493"/>
                  <a:pt x="64308" y="136646"/>
                  <a:pt x="69520" y="136646"/>
                </a:cubicBezTo>
                <a:cubicBezTo>
                  <a:pt x="74731" y="136646"/>
                  <a:pt x="78957" y="132493"/>
                  <a:pt x="78957" y="127371"/>
                </a:cubicBezTo>
                <a:lnTo>
                  <a:pt x="78957" y="77598"/>
                </a:lnTo>
                <a:lnTo>
                  <a:pt x="129602" y="77598"/>
                </a:lnTo>
                <a:cubicBezTo>
                  <a:pt x="134814" y="77598"/>
                  <a:pt x="139039" y="73445"/>
                  <a:pt x="139039" y="68323"/>
                </a:cubicBezTo>
                <a:cubicBezTo>
                  <a:pt x="139039" y="63201"/>
                  <a:pt x="134814" y="59048"/>
                  <a:pt x="129602" y="59048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9" name="Graphic 17">
            <a:extLst>
              <a:ext uri="{FF2B5EF4-FFF2-40B4-BE49-F238E27FC236}">
                <a16:creationId xmlns:a16="http://schemas.microsoft.com/office/drawing/2014/main" id="{FC71CE45-EECF-4555-AD4B-1B3D0D5D1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1908" y="1956458"/>
            <a:ext cx="91138" cy="89570"/>
          </a:xfrm>
          <a:custGeom>
            <a:avLst/>
            <a:gdLst>
              <a:gd name="connsiteX0" fmla="*/ 91138 w 91138"/>
              <a:gd name="connsiteY0" fmla="*/ 44785 h 89570"/>
              <a:gd name="connsiteX1" fmla="*/ 45569 w 91138"/>
              <a:gd name="connsiteY1" fmla="*/ 89570 h 89570"/>
              <a:gd name="connsiteX2" fmla="*/ 0 w 91138"/>
              <a:gd name="connsiteY2" fmla="*/ 44785 h 89570"/>
              <a:gd name="connsiteX3" fmla="*/ 45569 w 91138"/>
              <a:gd name="connsiteY3" fmla="*/ 0 h 89570"/>
              <a:gd name="connsiteX4" fmla="*/ 91138 w 91138"/>
              <a:gd name="connsiteY4" fmla="*/ 44785 h 8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89570">
                <a:moveTo>
                  <a:pt x="91138" y="44785"/>
                </a:moveTo>
                <a:cubicBezTo>
                  <a:pt x="91138" y="69519"/>
                  <a:pt x="70736" y="89570"/>
                  <a:pt x="45569" y="89570"/>
                </a:cubicBezTo>
                <a:cubicBezTo>
                  <a:pt x="20402" y="89570"/>
                  <a:pt x="0" y="69519"/>
                  <a:pt x="0" y="44785"/>
                </a:cubicBezTo>
                <a:cubicBezTo>
                  <a:pt x="0" y="20051"/>
                  <a:pt x="20402" y="0"/>
                  <a:pt x="45569" y="0"/>
                </a:cubicBezTo>
                <a:cubicBezTo>
                  <a:pt x="70736" y="0"/>
                  <a:pt x="91138" y="20051"/>
                  <a:pt x="91138" y="44785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1" name="Graphic 22">
            <a:extLst>
              <a:ext uri="{FF2B5EF4-FFF2-40B4-BE49-F238E27FC236}">
                <a16:creationId xmlns:a16="http://schemas.microsoft.com/office/drawing/2014/main" id="{53AA89D1-0C70-46BB-8E35-5722A4B18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7588" y="2177021"/>
            <a:ext cx="127714" cy="125516"/>
          </a:xfrm>
          <a:custGeom>
            <a:avLst/>
            <a:gdLst>
              <a:gd name="connsiteX0" fmla="*/ 63857 w 127714"/>
              <a:gd name="connsiteY0" fmla="*/ 18549 h 125516"/>
              <a:gd name="connsiteX1" fmla="*/ 108840 w 127714"/>
              <a:gd name="connsiteY1" fmla="*/ 62758 h 125516"/>
              <a:gd name="connsiteX2" fmla="*/ 63857 w 127714"/>
              <a:gd name="connsiteY2" fmla="*/ 106967 h 125516"/>
              <a:gd name="connsiteX3" fmla="*/ 18874 w 127714"/>
              <a:gd name="connsiteY3" fmla="*/ 62758 h 125516"/>
              <a:gd name="connsiteX4" fmla="*/ 63857 w 127714"/>
              <a:gd name="connsiteY4" fmla="*/ 18549 h 125516"/>
              <a:gd name="connsiteX5" fmla="*/ 63857 w 127714"/>
              <a:gd name="connsiteY5" fmla="*/ 0 h 125516"/>
              <a:gd name="connsiteX6" fmla="*/ 0 w 127714"/>
              <a:gd name="connsiteY6" fmla="*/ 62758 h 125516"/>
              <a:gd name="connsiteX7" fmla="*/ 63857 w 127714"/>
              <a:gd name="connsiteY7" fmla="*/ 125516 h 125516"/>
              <a:gd name="connsiteX8" fmla="*/ 127714 w 127714"/>
              <a:gd name="connsiteY8" fmla="*/ 62758 h 125516"/>
              <a:gd name="connsiteX9" fmla="*/ 63857 w 127714"/>
              <a:gd name="connsiteY9" fmla="*/ 0 h 12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5516">
                <a:moveTo>
                  <a:pt x="63857" y="18549"/>
                </a:moveTo>
                <a:cubicBezTo>
                  <a:pt x="88700" y="18549"/>
                  <a:pt x="108840" y="38342"/>
                  <a:pt x="108840" y="62758"/>
                </a:cubicBezTo>
                <a:cubicBezTo>
                  <a:pt x="108840" y="87174"/>
                  <a:pt x="88700" y="106967"/>
                  <a:pt x="63857" y="106967"/>
                </a:cubicBezTo>
                <a:cubicBezTo>
                  <a:pt x="39014" y="106967"/>
                  <a:pt x="18874" y="87174"/>
                  <a:pt x="18874" y="62758"/>
                </a:cubicBezTo>
                <a:cubicBezTo>
                  <a:pt x="18898" y="38352"/>
                  <a:pt x="39024" y="18573"/>
                  <a:pt x="63857" y="18549"/>
                </a:cubicBezTo>
                <a:moveTo>
                  <a:pt x="63857" y="0"/>
                </a:moveTo>
                <a:cubicBezTo>
                  <a:pt x="28590" y="0"/>
                  <a:pt x="0" y="28098"/>
                  <a:pt x="0" y="62758"/>
                </a:cubicBezTo>
                <a:cubicBezTo>
                  <a:pt x="0" y="97418"/>
                  <a:pt x="28590" y="125516"/>
                  <a:pt x="63857" y="125516"/>
                </a:cubicBezTo>
                <a:cubicBezTo>
                  <a:pt x="99124" y="125516"/>
                  <a:pt x="127714" y="97418"/>
                  <a:pt x="127714" y="62758"/>
                </a:cubicBezTo>
                <a:cubicBezTo>
                  <a:pt x="127714" y="28098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54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green background with white text and leaves&#10;&#10;Description automatically generated">
            <a:extLst>
              <a:ext uri="{FF2B5EF4-FFF2-40B4-BE49-F238E27FC236}">
                <a16:creationId xmlns:a16="http://schemas.microsoft.com/office/drawing/2014/main" id="{034E20D0-453F-C54B-F0AF-EADC18366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11" b="63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7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E3D16"/>
          </a:solidFill>
          <a:ln w="12700" cap="flat" cmpd="sng" algn="ctr">
            <a:solidFill>
              <a:srgbClr val="0B1708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2489E-627B-679F-95DB-3EB680CE6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514" y="2227752"/>
            <a:ext cx="5623623" cy="239390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32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THEME</a:t>
            </a:r>
            <a:br>
              <a:rPr lang="en-US" sz="72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</a:br>
            <a:r>
              <a:rPr lang="en-US" sz="7200">
                <a:solidFill>
                  <a:schemeClr val="bg1"/>
                </a:solidFill>
                <a:latin typeface="Calibri Light"/>
                <a:ea typeface="Calibri Light"/>
                <a:cs typeface="Calibri Light"/>
              </a:rPr>
              <a:t>Sustainability &amp; Green Initiatives</a:t>
            </a:r>
            <a:endParaRPr lang="en-US" err="1">
              <a:solidFill>
                <a:schemeClr val="bg1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4" name="Content Placeholder 3" descr="Simple map and plants">
            <a:extLst>
              <a:ext uri="{FF2B5EF4-FFF2-40B4-BE49-F238E27FC236}">
                <a16:creationId xmlns:a16="http://schemas.microsoft.com/office/drawing/2014/main" id="{C819CF38-7142-B35A-AACD-5798EC330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91" r="-2" b="11425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39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23A4E17-C684-FF6C-FC96-3FB47271A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423" y="2180"/>
            <a:ext cx="9133155" cy="6853639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Pizza Pusheen">
            <a:extLst>
              <a:ext uri="{FF2B5EF4-FFF2-40B4-BE49-F238E27FC236}">
                <a16:creationId xmlns:a16="http://schemas.microsoft.com/office/drawing/2014/main" id="{ED725D63-9BC3-B405-BE1B-FC8D841A3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0" y="4686300"/>
            <a:ext cx="2225040" cy="2225040"/>
          </a:xfrm>
          <a:prstGeom prst="rect">
            <a:avLst/>
          </a:prstGeom>
        </p:spPr>
      </p:pic>
      <p:pic>
        <p:nvPicPr>
          <p:cNvPr id="3" name="Picture 2" descr="Cup Stacking by mags-arts on DeviantArt">
            <a:extLst>
              <a:ext uri="{FF2B5EF4-FFF2-40B4-BE49-F238E27FC236}">
                <a16:creationId xmlns:a16="http://schemas.microsoft.com/office/drawing/2014/main" id="{E2B27C68-1455-E591-C492-2F2038486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-28471"/>
            <a:ext cx="2743199" cy="39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23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7379CD-88A9-D9F5-74CA-C24464D8DF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5465" y="3387"/>
            <a:ext cx="8873450" cy="6843605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dog sitting on a wood floor&#10;&#10;Description automatically generated">
            <a:extLst>
              <a:ext uri="{FF2B5EF4-FFF2-40B4-BE49-F238E27FC236}">
                <a16:creationId xmlns:a16="http://schemas.microsoft.com/office/drawing/2014/main" id="{25C43073-C5AF-7FE7-EE34-54004468C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77" t="33778" r="8148" b="22253"/>
          <a:stretch/>
        </p:blipFill>
        <p:spPr>
          <a:xfrm>
            <a:off x="9994099" y="4705078"/>
            <a:ext cx="2209003" cy="2156804"/>
          </a:xfrm>
          <a:prstGeom prst="rect">
            <a:avLst/>
          </a:prstGeom>
        </p:spPr>
      </p:pic>
      <p:pic>
        <p:nvPicPr>
          <p:cNvPr id="2" name="Picture 1" descr="A cartoon of a person running with a paper airplane&#10;&#10;Description automatically generated">
            <a:extLst>
              <a:ext uri="{FF2B5EF4-FFF2-40B4-BE49-F238E27FC236}">
                <a16:creationId xmlns:a16="http://schemas.microsoft.com/office/drawing/2014/main" id="{80D89505-6B5E-80B2-54E0-338F0CCA5E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" r="3323"/>
          <a:stretch/>
        </p:blipFill>
        <p:spPr>
          <a:xfrm>
            <a:off x="568" y="1694"/>
            <a:ext cx="2427552" cy="22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1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BAE78307-667F-D740-CC4B-E704CBC85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93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2" name="Picture 1" descr="A dog with its tongue out&#10;&#10;Description automatically generated">
            <a:extLst>
              <a:ext uri="{FF2B5EF4-FFF2-40B4-BE49-F238E27FC236}">
                <a16:creationId xmlns:a16="http://schemas.microsoft.com/office/drawing/2014/main" id="{19F8613A-0AB4-CE27-34E4-0BE0A9822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14" r="-18" b="7081"/>
          <a:stretch/>
        </p:blipFill>
        <p:spPr>
          <a:xfrm>
            <a:off x="6096461" y="0"/>
            <a:ext cx="6103820" cy="686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31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E922D8-E599-3E22-FE24-49C053FC8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6" r="93" b="-136"/>
          <a:stretch/>
        </p:blipFill>
        <p:spPr>
          <a:xfrm>
            <a:off x="2410712" y="2533"/>
            <a:ext cx="7370588" cy="6855109"/>
          </a:xfrm>
          <a:prstGeom prst="rect">
            <a:avLst/>
          </a:prstGeom>
          <a:ln>
            <a:noFill/>
          </a:ln>
        </p:spPr>
      </p:pic>
      <p:pic>
        <p:nvPicPr>
          <p:cNvPr id="3" name="Graphic 2" descr="A trophy cup">
            <a:extLst>
              <a:ext uri="{FF2B5EF4-FFF2-40B4-BE49-F238E27FC236}">
                <a16:creationId xmlns:a16="http://schemas.microsoft.com/office/drawing/2014/main" id="{9888E75D-A268-0EB6-36A6-492913CBB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34400" y="3154680"/>
            <a:ext cx="4572000" cy="4572000"/>
          </a:xfrm>
          <a:prstGeom prst="rect">
            <a:avLst/>
          </a:prstGeom>
        </p:spPr>
      </p:pic>
      <p:pic>
        <p:nvPicPr>
          <p:cNvPr id="4" name="Graphic 3" descr="Teacher with solid fill">
            <a:extLst>
              <a:ext uri="{FF2B5EF4-FFF2-40B4-BE49-F238E27FC236}">
                <a16:creationId xmlns:a16="http://schemas.microsoft.com/office/drawing/2014/main" id="{1464D310-37CB-8A3A-9DC1-22DFD411C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-167640"/>
            <a:ext cx="2529840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12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D98F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rgbClr val="6D8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rgbClr val="6D8B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rgbClr val="6D8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BA9F33-630A-CE4B-C316-3CEB0C62B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1F3D16"/>
                </a:solidFill>
                <a:latin typeface="Calibri Light"/>
                <a:ea typeface="Calibri"/>
                <a:cs typeface="Calibri"/>
              </a:rPr>
              <a:t>Judging will be on Sunday @ 4pm</a:t>
            </a:r>
          </a:p>
          <a:p>
            <a:r>
              <a:rPr lang="en-US" sz="3200">
                <a:solidFill>
                  <a:srgbClr val="1F3D16"/>
                </a:solidFill>
                <a:latin typeface="Calibri Light"/>
                <a:ea typeface="Calibri"/>
                <a:cs typeface="Calibri"/>
              </a:rPr>
              <a:t>Each group will present to our judges and the C4 &amp; TIE E-Boards 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rgbClr val="6D8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men with text&#10;&#10;Description automatically generated">
            <a:extLst>
              <a:ext uri="{FF2B5EF4-FFF2-40B4-BE49-F238E27FC236}">
                <a16:creationId xmlns:a16="http://schemas.microsoft.com/office/drawing/2014/main" id="{275011C5-F3F3-D6DB-0641-A3DFC74C3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>
          <a:xfrm>
            <a:off x="5360568" y="365012"/>
            <a:ext cx="6332190" cy="61355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CE58BC-EDE5-1893-1E63-3BCEBB791BBA}"/>
              </a:ext>
            </a:extLst>
          </p:cNvPr>
          <p:cNvSpPr txBox="1"/>
          <p:nvPr/>
        </p:nvSpPr>
        <p:spPr>
          <a:xfrm>
            <a:off x="663484" y="862421"/>
            <a:ext cx="409956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>
                <a:solidFill>
                  <a:srgbClr val="1F3D16"/>
                </a:solidFill>
                <a:latin typeface="Calibri Light"/>
                <a:ea typeface="Calibri"/>
                <a:cs typeface="Calibri"/>
              </a:rPr>
              <a:t>Judging</a:t>
            </a:r>
            <a:endParaRPr lang="en-US" sz="6600">
              <a:solidFill>
                <a:srgbClr val="1F3D16"/>
              </a:solidFill>
              <a:latin typeface="Calibri Light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139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8B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C187AF-EC9C-AF87-6AE7-13C5ACC2A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IMPORTANT THINGS TO KNOW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FC60712-5BF6-5763-43CC-411593C9CF49}"/>
              </a:ext>
            </a:extLst>
          </p:cNvPr>
          <p:cNvSpPr/>
          <p:nvPr/>
        </p:nvSpPr>
        <p:spPr>
          <a:xfrm>
            <a:off x="2902131" y="2180408"/>
            <a:ext cx="2179320" cy="2179320"/>
          </a:xfrm>
          <a:prstGeom prst="ellipse">
            <a:avLst/>
          </a:prstGeom>
          <a:solidFill>
            <a:srgbClr val="CFE3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6DDFDDE0-1175-967D-9192-1DDDDACA6CF8}"/>
              </a:ext>
            </a:extLst>
          </p:cNvPr>
          <p:cNvSpPr/>
          <p:nvPr/>
        </p:nvSpPr>
        <p:spPr>
          <a:xfrm>
            <a:off x="7146471" y="2180407"/>
            <a:ext cx="2179320" cy="2179320"/>
          </a:xfrm>
          <a:prstGeom prst="ellipse">
            <a:avLst/>
          </a:prstGeom>
          <a:solidFill>
            <a:srgbClr val="CFE3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2" name="Graphic 201" descr="Ticket with solid fill">
            <a:extLst>
              <a:ext uri="{FF2B5EF4-FFF2-40B4-BE49-F238E27FC236}">
                <a16:creationId xmlns:a16="http://schemas.microsoft.com/office/drawing/2014/main" id="{C5A0054A-B195-73A7-1DD2-8299E4A06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-3780000">
            <a:off x="3102687" y="2466678"/>
            <a:ext cx="1617889" cy="1594758"/>
          </a:xfrm>
          <a:prstGeom prst="rect">
            <a:avLst/>
          </a:prstGeom>
        </p:spPr>
      </p:pic>
      <p:pic>
        <p:nvPicPr>
          <p:cNvPr id="210" name="Graphic 209" descr="Questions with solid fill">
            <a:extLst>
              <a:ext uri="{FF2B5EF4-FFF2-40B4-BE49-F238E27FC236}">
                <a16:creationId xmlns:a16="http://schemas.microsoft.com/office/drawing/2014/main" id="{1B66C34B-A728-80D1-ACBC-6947EC7F8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1335" y="2447925"/>
            <a:ext cx="1632203" cy="1649185"/>
          </a:xfrm>
          <a:prstGeom prst="rect">
            <a:avLst/>
          </a:prstGeom>
        </p:spPr>
      </p:pic>
      <p:sp>
        <p:nvSpPr>
          <p:cNvPr id="227" name="TextBox 226">
            <a:extLst>
              <a:ext uri="{FF2B5EF4-FFF2-40B4-BE49-F238E27FC236}">
                <a16:creationId xmlns:a16="http://schemas.microsoft.com/office/drawing/2014/main" id="{314A1074-7C1C-D3F6-A3FB-205387E83839}"/>
              </a:ext>
            </a:extLst>
          </p:cNvPr>
          <p:cNvSpPr txBox="1"/>
          <p:nvPr/>
        </p:nvSpPr>
        <p:spPr>
          <a:xfrm>
            <a:off x="2122714" y="4680857"/>
            <a:ext cx="374196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1F3D16"/>
                </a:solidFill>
                <a:latin typeface="Calibri Light"/>
                <a:ea typeface="Calibri Light"/>
                <a:cs typeface="Calibri Light"/>
              </a:rPr>
              <a:t>RAFFLE TICKETS FOR ATTENDING SPEAKER &amp; MORALE EVENTS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FDAD696A-969A-4DBE-90E3-767C76458880}"/>
              </a:ext>
            </a:extLst>
          </p:cNvPr>
          <p:cNvSpPr txBox="1"/>
          <p:nvPr/>
        </p:nvSpPr>
        <p:spPr>
          <a:xfrm>
            <a:off x="6721926" y="4680857"/>
            <a:ext cx="30275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1F3D16"/>
                </a:solidFill>
                <a:latin typeface="Calibri Light"/>
                <a:ea typeface="Calibri Light"/>
                <a:cs typeface="Calibri Light"/>
              </a:rPr>
              <a:t>HELP OPPORTUNITIES FROM C4/TIE EBOARD IN LOBBY</a:t>
            </a:r>
          </a:p>
        </p:txBody>
      </p:sp>
    </p:spTree>
    <p:extLst>
      <p:ext uri="{BB962C8B-B14F-4D97-AF65-F5344CB8AC3E}">
        <p14:creationId xmlns:p14="http://schemas.microsoft.com/office/powerpoint/2010/main" val="2535038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THEME Sustainability &amp; Green Initiatives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IMPORTANT THINGS TO KNOW</vt:lpstr>
      <vt:lpstr>PowerPoint Presentation</vt:lpstr>
      <vt:lpstr>Next up…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Carlson, Nina</dc:creator>
  <cp:revision>1</cp:revision>
  <dcterms:created xsi:type="dcterms:W3CDTF">2024-01-22T20:59:32Z</dcterms:created>
  <dcterms:modified xsi:type="dcterms:W3CDTF">2024-02-23T19:07:32Z</dcterms:modified>
</cp:coreProperties>
</file>